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4" r:id="rId4"/>
  </p:sldMasterIdLst>
  <p:notesMasterIdLst>
    <p:notesMasterId r:id="rId12"/>
  </p:notesMasterIdLst>
  <p:handoutMasterIdLst>
    <p:handoutMasterId r:id="rId13"/>
  </p:handoutMasterIdLst>
  <p:sldIdLst>
    <p:sldId id="268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5C384-F19B-411A-9CEF-00336F1D74CA}" v="3" dt="2024-05-01T03:47:22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5" autoAdjust="0"/>
  </p:normalViewPr>
  <p:slideViewPr>
    <p:cSldViewPr snapToGrid="0" snapToObjects="1">
      <p:cViewPr varScale="1">
        <p:scale>
          <a:sx n="103" d="100"/>
          <a:sy n="103" d="100"/>
        </p:scale>
        <p:origin x="12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3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 Cahyadi" userId="8ed3b1fc02390fb3" providerId="LiveId" clId="{2655C384-F19B-411A-9CEF-00336F1D74CA}"/>
    <pc:docChg chg="custSel modSld">
      <pc:chgData name="Leo Cahyadi" userId="8ed3b1fc02390fb3" providerId="LiveId" clId="{2655C384-F19B-411A-9CEF-00336F1D74CA}" dt="2024-05-01T03:47:53.359" v="48" actId="27636"/>
      <pc:docMkLst>
        <pc:docMk/>
      </pc:docMkLst>
      <pc:sldChg chg="addSp delSp modSp mod modAnim delDesignElem">
        <pc:chgData name="Leo Cahyadi" userId="8ed3b1fc02390fb3" providerId="LiveId" clId="{2655C384-F19B-411A-9CEF-00336F1D74CA}" dt="2024-05-01T03:47:22.977" v="39"/>
        <pc:sldMkLst>
          <pc:docMk/>
          <pc:sldMk cId="312941212" sldId="268"/>
        </pc:sldMkLst>
        <pc:spChg chg="mod">
          <ac:chgData name="Leo Cahyadi" userId="8ed3b1fc02390fb3" providerId="LiveId" clId="{2655C384-F19B-411A-9CEF-00336F1D74CA}" dt="2024-05-01T03:46:53.314" v="33" actId="26606"/>
          <ac:spMkLst>
            <pc:docMk/>
            <pc:sldMk cId="312941212" sldId="268"/>
            <ac:spMk id="2" creationId="{F266081D-517B-5D43-A7B4-E67DDEDC0B31}"/>
          </ac:spMkLst>
        </pc:spChg>
        <pc:spChg chg="mod">
          <ac:chgData name="Leo Cahyadi" userId="8ed3b1fc02390fb3" providerId="LiveId" clId="{2655C384-F19B-411A-9CEF-00336F1D74CA}" dt="2024-05-01T03:46:53.314" v="33" actId="26606"/>
          <ac:spMkLst>
            <pc:docMk/>
            <pc:sldMk cId="312941212" sldId="268"/>
            <ac:spMk id="13" creationId="{F05262DB-6398-4AF9-96A3-041CFB112303}"/>
          </ac:spMkLst>
        </pc:spChg>
        <pc:spChg chg="del">
          <ac:chgData name="Leo Cahyadi" userId="8ed3b1fc02390fb3" providerId="LiveId" clId="{2655C384-F19B-411A-9CEF-00336F1D74CA}" dt="2024-05-01T03:46:53.314" v="33" actId="26606"/>
          <ac:spMkLst>
            <pc:docMk/>
            <pc:sldMk cId="312941212" sldId="268"/>
            <ac:spMk id="95" creationId="{1EDF7896-F56A-49DA-90F3-F5CE8B9833AD}"/>
          </ac:spMkLst>
        </pc:spChg>
        <pc:spChg chg="del">
          <ac:chgData name="Leo Cahyadi" userId="8ed3b1fc02390fb3" providerId="LiveId" clId="{2655C384-F19B-411A-9CEF-00336F1D74CA}" dt="2024-05-01T03:46:53.314" v="33" actId="26606"/>
          <ac:spMkLst>
            <pc:docMk/>
            <pc:sldMk cId="312941212" sldId="268"/>
            <ac:spMk id="125" creationId="{1FF9CEF5-A50D-4B8B-9852-D76F7037867E}"/>
          </ac:spMkLst>
        </pc:spChg>
        <pc:spChg chg="del">
          <ac:chgData name="Leo Cahyadi" userId="8ed3b1fc02390fb3" providerId="LiveId" clId="{2655C384-F19B-411A-9CEF-00336F1D74CA}" dt="2024-05-01T03:46:53.314" v="33" actId="26606"/>
          <ac:spMkLst>
            <pc:docMk/>
            <pc:sldMk cId="312941212" sldId="268"/>
            <ac:spMk id="126" creationId="{30684D86-C9D1-40C3-A9B6-EC935C7312E3}"/>
          </ac:spMkLst>
        </pc:spChg>
        <pc:spChg chg="add del">
          <ac:chgData name="Leo Cahyadi" userId="8ed3b1fc02390fb3" providerId="LiveId" clId="{2655C384-F19B-411A-9CEF-00336F1D74CA}" dt="2024-05-01T03:47:22.977" v="39"/>
          <ac:spMkLst>
            <pc:docMk/>
            <pc:sldMk cId="312941212" sldId="268"/>
            <ac:spMk id="131" creationId="{95FFA5E0-4C70-431D-A19D-18415F6C4009}"/>
          </ac:spMkLst>
        </pc:spChg>
        <pc:spChg chg="add del">
          <ac:chgData name="Leo Cahyadi" userId="8ed3b1fc02390fb3" providerId="LiveId" clId="{2655C384-F19B-411A-9CEF-00336F1D74CA}" dt="2024-05-01T03:47:22.977" v="39"/>
          <ac:spMkLst>
            <pc:docMk/>
            <pc:sldMk cId="312941212" sldId="268"/>
            <ac:spMk id="133" creationId="{BBE55C11-4C41-45E4-A00F-83DEE6BB51A8}"/>
          </ac:spMkLst>
        </pc:spChg>
        <pc:picChg chg="mod">
          <ac:chgData name="Leo Cahyadi" userId="8ed3b1fc02390fb3" providerId="LiveId" clId="{2655C384-F19B-411A-9CEF-00336F1D74CA}" dt="2024-05-01T03:46:53.314" v="33" actId="26606"/>
          <ac:picMkLst>
            <pc:docMk/>
            <pc:sldMk cId="312941212" sldId="268"/>
            <ac:picMk id="5" creationId="{1A23FE0C-9A67-334E-9B7F-83AA9CF636A8}"/>
          </ac:picMkLst>
        </pc:picChg>
      </pc:sldChg>
      <pc:sldChg chg="modSp mod">
        <pc:chgData name="Leo Cahyadi" userId="8ed3b1fc02390fb3" providerId="LiveId" clId="{2655C384-F19B-411A-9CEF-00336F1D74CA}" dt="2024-05-01T03:47:41.291" v="46" actId="113"/>
        <pc:sldMkLst>
          <pc:docMk/>
          <pc:sldMk cId="4275831932" sldId="270"/>
        </pc:sldMkLst>
        <pc:spChg chg="mod">
          <ac:chgData name="Leo Cahyadi" userId="8ed3b1fc02390fb3" providerId="LiveId" clId="{2655C384-F19B-411A-9CEF-00336F1D74CA}" dt="2024-05-01T03:47:22.977" v="39"/>
          <ac:spMkLst>
            <pc:docMk/>
            <pc:sldMk cId="4275831932" sldId="270"/>
            <ac:spMk id="2" creationId="{D9E4335F-807E-5F8A-E598-5ECF9A22BB8C}"/>
          </ac:spMkLst>
        </pc:spChg>
        <pc:spChg chg="mod">
          <ac:chgData name="Leo Cahyadi" userId="8ed3b1fc02390fb3" providerId="LiveId" clId="{2655C384-F19B-411A-9CEF-00336F1D74CA}" dt="2024-05-01T03:47:41.291" v="46" actId="113"/>
          <ac:spMkLst>
            <pc:docMk/>
            <pc:sldMk cId="4275831932" sldId="270"/>
            <ac:spMk id="3" creationId="{6D6CACD0-26A8-E295-D2E4-98882F15717A}"/>
          </ac:spMkLst>
        </pc:spChg>
      </pc:sldChg>
      <pc:sldChg chg="modSp">
        <pc:chgData name="Leo Cahyadi" userId="8ed3b1fc02390fb3" providerId="LiveId" clId="{2655C384-F19B-411A-9CEF-00336F1D74CA}" dt="2024-05-01T03:47:22.977" v="39"/>
        <pc:sldMkLst>
          <pc:docMk/>
          <pc:sldMk cId="2800364339" sldId="271"/>
        </pc:sldMkLst>
        <pc:spChg chg="mod">
          <ac:chgData name="Leo Cahyadi" userId="8ed3b1fc02390fb3" providerId="LiveId" clId="{2655C384-F19B-411A-9CEF-00336F1D74CA}" dt="2024-05-01T03:47:22.977" v="39"/>
          <ac:spMkLst>
            <pc:docMk/>
            <pc:sldMk cId="2800364339" sldId="271"/>
            <ac:spMk id="2" creationId="{D9E4335F-807E-5F8A-E598-5ECF9A22BB8C}"/>
          </ac:spMkLst>
        </pc:spChg>
        <pc:spChg chg="mod">
          <ac:chgData name="Leo Cahyadi" userId="8ed3b1fc02390fb3" providerId="LiveId" clId="{2655C384-F19B-411A-9CEF-00336F1D74CA}" dt="2024-05-01T03:47:22.977" v="39"/>
          <ac:spMkLst>
            <pc:docMk/>
            <pc:sldMk cId="2800364339" sldId="271"/>
            <ac:spMk id="3" creationId="{6D6CACD0-26A8-E295-D2E4-98882F15717A}"/>
          </ac:spMkLst>
        </pc:spChg>
      </pc:sldChg>
      <pc:sldChg chg="modSp mod">
        <pc:chgData name="Leo Cahyadi" userId="8ed3b1fc02390fb3" providerId="LiveId" clId="{2655C384-F19B-411A-9CEF-00336F1D74CA}" dt="2024-05-01T03:47:53.359" v="48" actId="27636"/>
        <pc:sldMkLst>
          <pc:docMk/>
          <pc:sldMk cId="443362309" sldId="272"/>
        </pc:sldMkLst>
        <pc:spChg chg="mod">
          <ac:chgData name="Leo Cahyadi" userId="8ed3b1fc02390fb3" providerId="LiveId" clId="{2655C384-F19B-411A-9CEF-00336F1D74CA}" dt="2024-05-01T03:47:22.977" v="39"/>
          <ac:spMkLst>
            <pc:docMk/>
            <pc:sldMk cId="443362309" sldId="272"/>
            <ac:spMk id="2" creationId="{D9E4335F-807E-5F8A-E598-5ECF9A22BB8C}"/>
          </ac:spMkLst>
        </pc:spChg>
        <pc:spChg chg="mod">
          <ac:chgData name="Leo Cahyadi" userId="8ed3b1fc02390fb3" providerId="LiveId" clId="{2655C384-F19B-411A-9CEF-00336F1D74CA}" dt="2024-05-01T03:47:53.359" v="48" actId="27636"/>
          <ac:spMkLst>
            <pc:docMk/>
            <pc:sldMk cId="443362309" sldId="272"/>
            <ac:spMk id="3" creationId="{6D6CACD0-26A8-E295-D2E4-98882F15717A}"/>
          </ac:spMkLst>
        </pc:spChg>
      </pc:sldChg>
      <pc:sldChg chg="modSp">
        <pc:chgData name="Leo Cahyadi" userId="8ed3b1fc02390fb3" providerId="LiveId" clId="{2655C384-F19B-411A-9CEF-00336F1D74CA}" dt="2024-05-01T03:47:22.977" v="39"/>
        <pc:sldMkLst>
          <pc:docMk/>
          <pc:sldMk cId="3504535573" sldId="273"/>
        </pc:sldMkLst>
        <pc:spChg chg="mod">
          <ac:chgData name="Leo Cahyadi" userId="8ed3b1fc02390fb3" providerId="LiveId" clId="{2655C384-F19B-411A-9CEF-00336F1D74CA}" dt="2024-05-01T03:47:22.977" v="39"/>
          <ac:spMkLst>
            <pc:docMk/>
            <pc:sldMk cId="3504535573" sldId="273"/>
            <ac:spMk id="2" creationId="{D9E4335F-807E-5F8A-E598-5ECF9A22BB8C}"/>
          </ac:spMkLst>
        </pc:spChg>
        <pc:spChg chg="mod">
          <ac:chgData name="Leo Cahyadi" userId="8ed3b1fc02390fb3" providerId="LiveId" clId="{2655C384-F19B-411A-9CEF-00336F1D74CA}" dt="2024-05-01T03:47:22.977" v="39"/>
          <ac:spMkLst>
            <pc:docMk/>
            <pc:sldMk cId="3504535573" sldId="273"/>
            <ac:spMk id="3" creationId="{6D6CACD0-26A8-E295-D2E4-98882F15717A}"/>
          </ac:spMkLst>
        </pc:spChg>
      </pc:sldChg>
      <pc:sldChg chg="modSp">
        <pc:chgData name="Leo Cahyadi" userId="8ed3b1fc02390fb3" providerId="LiveId" clId="{2655C384-F19B-411A-9CEF-00336F1D74CA}" dt="2024-05-01T03:47:22.977" v="39"/>
        <pc:sldMkLst>
          <pc:docMk/>
          <pc:sldMk cId="2681192697" sldId="274"/>
        </pc:sldMkLst>
        <pc:spChg chg="mod">
          <ac:chgData name="Leo Cahyadi" userId="8ed3b1fc02390fb3" providerId="LiveId" clId="{2655C384-F19B-411A-9CEF-00336F1D74CA}" dt="2024-05-01T03:47:22.977" v="39"/>
          <ac:spMkLst>
            <pc:docMk/>
            <pc:sldMk cId="2681192697" sldId="274"/>
            <ac:spMk id="2" creationId="{D9E4335F-807E-5F8A-E598-5ECF9A22BB8C}"/>
          </ac:spMkLst>
        </pc:spChg>
        <pc:spChg chg="mod">
          <ac:chgData name="Leo Cahyadi" userId="8ed3b1fc02390fb3" providerId="LiveId" clId="{2655C384-F19B-411A-9CEF-00336F1D74CA}" dt="2024-05-01T03:47:22.977" v="39"/>
          <ac:spMkLst>
            <pc:docMk/>
            <pc:sldMk cId="2681192697" sldId="274"/>
            <ac:spMk id="3" creationId="{6D6CACD0-26A8-E295-D2E4-98882F15717A}"/>
          </ac:spMkLst>
        </pc:spChg>
      </pc:sldChg>
      <pc:sldChg chg="addSp delSp modSp mod setBg addAnim delDesignElem">
        <pc:chgData name="Leo Cahyadi" userId="8ed3b1fc02390fb3" providerId="LiveId" clId="{2655C384-F19B-411A-9CEF-00336F1D74CA}" dt="2024-05-01T03:47:22.977" v="39"/>
        <pc:sldMkLst>
          <pc:docMk/>
          <pc:sldMk cId="3946431020" sldId="275"/>
        </pc:sldMkLst>
        <pc:spChg chg="mod">
          <ac:chgData name="Leo Cahyadi" userId="8ed3b1fc02390fb3" providerId="LiveId" clId="{2655C384-F19B-411A-9CEF-00336F1D74CA}" dt="2024-05-01T03:47:03.849" v="34" actId="26606"/>
          <ac:spMkLst>
            <pc:docMk/>
            <pc:sldMk cId="3946431020" sldId="275"/>
            <ac:spMk id="2" creationId="{F266081D-517B-5D43-A7B4-E67DDEDC0B31}"/>
          </ac:spMkLst>
        </pc:spChg>
        <pc:spChg chg="mod">
          <ac:chgData name="Leo Cahyadi" userId="8ed3b1fc02390fb3" providerId="LiveId" clId="{2655C384-F19B-411A-9CEF-00336F1D74CA}" dt="2024-05-01T03:47:03.849" v="34" actId="26606"/>
          <ac:spMkLst>
            <pc:docMk/>
            <pc:sldMk cId="3946431020" sldId="275"/>
            <ac:spMk id="13" creationId="{F05262DB-6398-4AF9-96A3-041CFB112303}"/>
          </ac:spMkLst>
        </pc:spChg>
        <pc:spChg chg="del">
          <ac:chgData name="Leo Cahyadi" userId="8ed3b1fc02390fb3" providerId="LiveId" clId="{2655C384-F19B-411A-9CEF-00336F1D74CA}" dt="2024-05-01T03:47:03.849" v="34" actId="26606"/>
          <ac:spMkLst>
            <pc:docMk/>
            <pc:sldMk cId="3946431020" sldId="275"/>
            <ac:spMk id="18" creationId="{93F2CC0B-D5F1-40B8-9CC6-4A36850B66FD}"/>
          </ac:spMkLst>
        </pc:spChg>
        <pc:spChg chg="del">
          <ac:chgData name="Leo Cahyadi" userId="8ed3b1fc02390fb3" providerId="LiveId" clId="{2655C384-F19B-411A-9CEF-00336F1D74CA}" dt="2024-05-01T03:47:03.849" v="34" actId="26606"/>
          <ac:spMkLst>
            <pc:docMk/>
            <pc:sldMk cId="3946431020" sldId="275"/>
            <ac:spMk id="48" creationId="{D1D655F2-6D15-4265-ADEE-EF0075C13944}"/>
          </ac:spMkLst>
        </pc:spChg>
        <pc:spChg chg="del">
          <ac:chgData name="Leo Cahyadi" userId="8ed3b1fc02390fb3" providerId="LiveId" clId="{2655C384-F19B-411A-9CEF-00336F1D74CA}" dt="2024-05-01T03:47:03.849" v="34" actId="26606"/>
          <ac:spMkLst>
            <pc:docMk/>
            <pc:sldMk cId="3946431020" sldId="275"/>
            <ac:spMk id="50" creationId="{3248A930-1A6E-4EFB-8213-D1AC735BE061}"/>
          </ac:spMkLst>
        </pc:spChg>
        <pc:spChg chg="add del">
          <ac:chgData name="Leo Cahyadi" userId="8ed3b1fc02390fb3" providerId="LiveId" clId="{2655C384-F19B-411A-9CEF-00336F1D74CA}" dt="2024-05-01T03:47:22.977" v="39"/>
          <ac:spMkLst>
            <pc:docMk/>
            <pc:sldMk cId="3946431020" sldId="275"/>
            <ac:spMk id="55" creationId="{95FFA5E0-4C70-431D-A19D-18415F6C4009}"/>
          </ac:spMkLst>
        </pc:spChg>
        <pc:spChg chg="add del">
          <ac:chgData name="Leo Cahyadi" userId="8ed3b1fc02390fb3" providerId="LiveId" clId="{2655C384-F19B-411A-9CEF-00336F1D74CA}" dt="2024-05-01T03:47:22.977" v="39"/>
          <ac:spMkLst>
            <pc:docMk/>
            <pc:sldMk cId="3946431020" sldId="275"/>
            <ac:spMk id="57" creationId="{BBE55C11-4C41-45E4-A00F-83DEE6BB51A8}"/>
          </ac:spMkLst>
        </pc:spChg>
        <pc:grpChg chg="del">
          <ac:chgData name="Leo Cahyadi" userId="8ed3b1fc02390fb3" providerId="LiveId" clId="{2655C384-F19B-411A-9CEF-00336F1D74CA}" dt="2024-05-01T03:47:03.849" v="34" actId="26606"/>
          <ac:grpSpMkLst>
            <pc:docMk/>
            <pc:sldMk cId="3946431020" sldId="275"/>
            <ac:grpSpMk id="20" creationId="{631C6CE6-1810-44ED-A6D7-3FF53040AE20}"/>
          </ac:grpSpMkLst>
        </pc:grpChg>
        <pc:grpChg chg="del">
          <ac:chgData name="Leo Cahyadi" userId="8ed3b1fc02390fb3" providerId="LiveId" clId="{2655C384-F19B-411A-9CEF-00336F1D74CA}" dt="2024-05-01T03:47:03.849" v="34" actId="26606"/>
          <ac:grpSpMkLst>
            <pc:docMk/>
            <pc:sldMk cId="3946431020" sldId="275"/>
            <ac:grpSpMk id="34" creationId="{B78034A6-3565-46AA-9E73-1C954666ABB4}"/>
          </ac:grpSpMkLst>
        </pc:grpChg>
        <pc:picChg chg="mod">
          <ac:chgData name="Leo Cahyadi" userId="8ed3b1fc02390fb3" providerId="LiveId" clId="{2655C384-F19B-411A-9CEF-00336F1D74CA}" dt="2024-05-01T03:47:03.849" v="34" actId="26606"/>
          <ac:picMkLst>
            <pc:docMk/>
            <pc:sldMk cId="3946431020" sldId="275"/>
            <ac:picMk id="5" creationId="{1A23FE0C-9A67-334E-9B7F-83AA9CF636A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0BB816-636F-4C40-9EC7-A3BA365B89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E0D02-F780-4697-9A30-3F10F4D67C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9885C-64C6-4202-8B65-38170DBD673D}" type="datetimeFigureOut">
              <a:rPr lang="en-US" smtClean="0"/>
              <a:t>5/1/2024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C7536-00AB-4C14-90D3-7D88603F2A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BC111-E561-48D6-9DB3-85F8BE552B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AA4D1-BF1D-4260-B442-EBD7859EC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4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9326-15A5-4041-B3F6-1CB1FE840753}" type="datetimeFigureOut">
              <a:rPr lang="en-US" smtClean="0"/>
              <a:t>5/1/2024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39BA2-F127-4DB1-B8FD-D5A70CC3E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0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39BA2-F127-4DB1-B8FD-D5A70CC3E0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4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39BA2-F127-4DB1-B8FD-D5A70CC3E01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2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5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716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9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3248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6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47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5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1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5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1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4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2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8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4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6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733" y="3962400"/>
            <a:ext cx="5454227" cy="9589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rgbClr val="FFFFFF"/>
                </a:solidFill>
              </a:rPr>
              <a:t>Doa Keliling Estafet Nusantara </a:t>
            </a:r>
            <a:r>
              <a:rPr lang="en-US" sz="3100" b="1">
                <a:solidFill>
                  <a:srgbClr val="FFFFFF"/>
                </a:solidFill>
              </a:rPr>
              <a:t>untuk EveryONE</a:t>
            </a:r>
            <a:endParaRPr lang="en-US" sz="3100">
              <a:solidFill>
                <a:srgbClr val="FFFFFF"/>
              </a:solidFill>
            </a:endParaRP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3733" y="4944531"/>
            <a:ext cx="5454227" cy="52493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Rabu, 01 Mei 2024</a:t>
            </a:r>
          </a:p>
        </p:txBody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Bagi Bangsa 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7440"/>
            <a:ext cx="9352696" cy="50096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 b="1"/>
              <a:t>Pemerintahan saat ini dan yang akan datang:</a:t>
            </a:r>
          </a:p>
          <a:p>
            <a:pPr lvl="1"/>
            <a:r>
              <a:rPr lang="en-US"/>
              <a:t>Pemerintahan periode 2019-2024 hingga masa bakti selesai</a:t>
            </a:r>
          </a:p>
          <a:p>
            <a:pPr lvl="1"/>
            <a:r>
              <a:rPr lang="en-US"/>
              <a:t>Pemerintahan baru periode 2024-2029 yang berkelanjutan dengan perbaikan dan penyempurnaan dari pemerintahan sebelumnya</a:t>
            </a:r>
          </a:p>
          <a:p>
            <a:r>
              <a:rPr lang="en-US"/>
              <a:t>Mengucap syukur atas </a:t>
            </a:r>
            <a:r>
              <a:rPr lang="en-US" b="1"/>
              <a:t>penyelenggaraan tahapan Pemilu 2024</a:t>
            </a:r>
            <a:r>
              <a:rPr lang="en-US"/>
              <a:t> hingga selesai penetapan Presiden dan Wakil Presiden terpilih dan para anggota legislatif terpilih</a:t>
            </a:r>
          </a:p>
          <a:p>
            <a:r>
              <a:rPr lang="en-US" b="1"/>
              <a:t>Tahapan Pemilihan Kepala Daerah 2024</a:t>
            </a:r>
          </a:p>
          <a:p>
            <a:pPr lvl="1"/>
            <a:r>
              <a:rPr lang="en-US"/>
              <a:t>Pemungutan suara pada 27 November 2024 yang akan datang</a:t>
            </a:r>
          </a:p>
          <a:p>
            <a:r>
              <a:rPr lang="en-US"/>
              <a:t>Berdoa dan bersyukur bagi </a:t>
            </a:r>
            <a:r>
              <a:rPr lang="en-US" b="1"/>
              <a:t>Visi Indonesia Emas 2045</a:t>
            </a:r>
            <a:r>
              <a:rPr lang="en-US"/>
              <a:t>:</a:t>
            </a:r>
          </a:p>
          <a:p>
            <a:pPr lvl="1"/>
            <a:r>
              <a:rPr lang="en-US"/>
              <a:t>Pendapatan per kapita setara negara maju</a:t>
            </a:r>
          </a:p>
          <a:p>
            <a:pPr lvl="1"/>
            <a:r>
              <a:rPr lang="en-US"/>
              <a:t>Kemiskinan menuju 0% dan kesenjangan sosial berkurang</a:t>
            </a:r>
          </a:p>
          <a:p>
            <a:pPr lvl="1"/>
            <a:r>
              <a:rPr lang="en-US"/>
              <a:t>Kepemimpinan dan pengaruh Indonesia di dunia internasional semakin meningkat</a:t>
            </a:r>
          </a:p>
          <a:p>
            <a:pPr lvl="1"/>
            <a:r>
              <a:rPr lang="en-US"/>
              <a:t>Daya saing sumber daya manusia Indonesia semakin meningkat</a:t>
            </a:r>
          </a:p>
          <a:p>
            <a:pPr lvl="1"/>
            <a:r>
              <a:rPr lang="en-US"/>
              <a:t>Intensitas emisi gas rumah kaca menuju </a:t>
            </a:r>
            <a:r>
              <a:rPr lang="en-US" i="1"/>
              <a:t>net zero emission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583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Bagi Gereja Tuhan dan Amanat Agung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/>
              <a:t>Gereja Tuhan dalam penyelesaian Amanat Agung di era Pentakosta Ketiga</a:t>
            </a:r>
          </a:p>
          <a:p>
            <a:r>
              <a:rPr lang="en-US"/>
              <a:t>EveryONE Asia di SICC 03-05 Juli 2024 dan visi EveryONE 2033</a:t>
            </a:r>
          </a:p>
          <a:p>
            <a:r>
              <a:rPr lang="en-US"/>
              <a:t>Visi-misi GBI Jemaat Induk Danau Bogor Raya</a:t>
            </a:r>
          </a:p>
          <a:p>
            <a:pPr lvl="1"/>
            <a:r>
              <a:rPr lang="en-US"/>
              <a:t>70 Cabang, 2500 COOL, 50.000 jemaat</a:t>
            </a:r>
          </a:p>
          <a:p>
            <a:r>
              <a:rPr lang="en-US"/>
              <a:t>Pembukaan dan pelipatgandaan</a:t>
            </a:r>
          </a:p>
          <a:p>
            <a:pPr lvl="1"/>
            <a:r>
              <a:rPr lang="en-US"/>
              <a:t>Menara-Menara Doa</a:t>
            </a:r>
          </a:p>
          <a:p>
            <a:pPr lvl="1"/>
            <a:r>
              <a:rPr lang="en-US"/>
              <a:t>COOL-COOL</a:t>
            </a:r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0036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Transformasi sosial dan 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631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/>
              <a:t>Transformasi sosial</a:t>
            </a:r>
          </a:p>
          <a:p>
            <a:pPr lvl="1"/>
            <a:r>
              <a:rPr lang="en-US"/>
              <a:t>Kesehatan untuk semua</a:t>
            </a:r>
          </a:p>
          <a:p>
            <a:pPr lvl="1"/>
            <a:r>
              <a:rPr lang="en-US"/>
              <a:t>Pendidikan berkualitas yang merata</a:t>
            </a:r>
          </a:p>
          <a:p>
            <a:pPr lvl="1"/>
            <a:r>
              <a:rPr lang="en-US"/>
              <a:t>Perlindungan sosial yang adaptif</a:t>
            </a:r>
          </a:p>
          <a:p>
            <a:r>
              <a:rPr lang="en-US"/>
              <a:t>Transformasi ekonomi</a:t>
            </a:r>
          </a:p>
          <a:p>
            <a:pPr lvl="1"/>
            <a:r>
              <a:rPr lang="en-US"/>
              <a:t>Ilmu pengetahuan dan teknologi (iptek)</a:t>
            </a:r>
          </a:p>
          <a:p>
            <a:pPr lvl="1"/>
            <a:r>
              <a:rPr lang="en-US"/>
              <a:t>Ekonomi yang inovatif dan produktif</a:t>
            </a:r>
          </a:p>
          <a:p>
            <a:pPr lvl="1"/>
            <a:r>
              <a:rPr lang="en-US"/>
              <a:t>Penerapan ekonomi hijau</a:t>
            </a:r>
          </a:p>
          <a:p>
            <a:pPr lvl="1"/>
            <a:r>
              <a:rPr lang="en-US"/>
              <a:t>Transformasi digital</a:t>
            </a:r>
          </a:p>
          <a:p>
            <a:pPr lvl="1"/>
            <a:r>
              <a:rPr lang="en-US"/>
              <a:t>Integrasi ekonomi domestik dan global</a:t>
            </a:r>
          </a:p>
          <a:p>
            <a:pPr lvl="1"/>
            <a:r>
              <a:rPr lang="en-US"/>
              <a:t>Perkotaan dan perdesaan bersama-sama sebagai pusat pertumbuhan ekonomi</a:t>
            </a:r>
          </a:p>
          <a:p>
            <a:pPr lvl="1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433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Transformasi hukum dan keamanan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/>
              <a:t>Terjadinya regulasi dan tata kelola yang berintegritas</a:t>
            </a:r>
          </a:p>
          <a:p>
            <a:r>
              <a:rPr lang="en-US"/>
              <a:t>Hukum yang berkeadilan</a:t>
            </a:r>
          </a:p>
          <a:p>
            <a:r>
              <a:rPr lang="en-US"/>
              <a:t>Keamanan nasional dan stabilitas ekonomi makro</a:t>
            </a:r>
          </a:p>
          <a:p>
            <a:r>
              <a:rPr lang="en-US"/>
              <a:t>Ketangguhan diplomasi dan pertahanan nasional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0453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Transformasi sosial dan budaya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/>
              <a:t>Bhinneka Tunggal Ika, Pancasila, dan UUD 45 yang telah Tuhan berikan bagi Indonesia</a:t>
            </a:r>
          </a:p>
          <a:p>
            <a:r>
              <a:rPr lang="en-US"/>
              <a:t>Terjadinya toleransi dan berkebudayaan maju</a:t>
            </a:r>
          </a:p>
          <a:p>
            <a:r>
              <a:rPr lang="en-US"/>
              <a:t>Keluarga yang berkualitas, kesetaraan gender (pria dan wanita), lingkungan hidup yang berkualitas</a:t>
            </a:r>
          </a:p>
          <a:p>
            <a:r>
              <a:rPr lang="en-US"/>
              <a:t>Ketahanan energi dan air</a:t>
            </a:r>
          </a:p>
          <a:p>
            <a:r>
              <a:rPr lang="en-US"/>
              <a:t>Kemandirian pangan</a:t>
            </a:r>
          </a:p>
          <a:p>
            <a:r>
              <a:rPr lang="en-US"/>
              <a:t>Tanggap menghadapi bencana dan perubahan iklim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8119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733" y="3962400"/>
            <a:ext cx="5454227" cy="9589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rgbClr val="FFFFFF"/>
                </a:solidFill>
              </a:rPr>
              <a:t>Doa Keliling Estafet Nusantara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3733" y="4944531"/>
            <a:ext cx="5454227" cy="524935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untuk EveryONE</a:t>
            </a:r>
          </a:p>
        </p:txBody>
      </p:sp>
    </p:spTree>
    <p:extLst>
      <p:ext uri="{BB962C8B-B14F-4D97-AF65-F5344CB8AC3E}">
        <p14:creationId xmlns:p14="http://schemas.microsoft.com/office/powerpoint/2010/main" val="394643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42C7EEC-86F6-4CA7-805C-CB656E6A63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664C2C-082A-4164-A0C5-E616AB2AD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C8EDA9-70CE-4A62-99FE-71B395D1BB0B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71af3243-3dd4-4a8d-8c0d-dd76da1f02a5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16c05727-aa75-4e4a-9b5f-8a80a1165891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336</Words>
  <Application>Microsoft Office PowerPoint</Application>
  <PresentationFormat>Widescreen</PresentationFormat>
  <Paragraphs>61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Doa Keliling Estafet Nusantara untuk EveryONE</vt:lpstr>
      <vt:lpstr>Bagi Bangsa Indonesia</vt:lpstr>
      <vt:lpstr>Bagi Gereja Tuhan dan Amanat Agung</vt:lpstr>
      <vt:lpstr>Transformasi sosial dan ekonomi</vt:lpstr>
      <vt:lpstr>Transformasi hukum dan keamanan</vt:lpstr>
      <vt:lpstr>Transformasi sosial dan budaya</vt:lpstr>
      <vt:lpstr>Doa Keliling Estafet Nusantara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Doa Keliling Estafet Nusantara</dc:title>
  <dc:creator>Leo Cahyadi</dc:creator>
  <cp:lastModifiedBy>Leo Cahyadi</cp:lastModifiedBy>
  <cp:revision>2</cp:revision>
  <dcterms:created xsi:type="dcterms:W3CDTF">2024-03-07T01:59:11Z</dcterms:created>
  <dcterms:modified xsi:type="dcterms:W3CDTF">2024-05-01T03:47:55Z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