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4"/>
  </p:sldMasterIdLst>
  <p:notesMasterIdLst>
    <p:notesMasterId r:id="rId12"/>
  </p:notesMasterIdLst>
  <p:handoutMasterIdLst>
    <p:handoutMasterId r:id="rId13"/>
  </p:handoutMasterIdLst>
  <p:sldIdLst>
    <p:sldId id="268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6E7ACA-713A-4870-9243-48C166F4F927}" v="113" dt="2024-03-07T02:47:35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5" autoAdjust="0"/>
  </p:normalViewPr>
  <p:slideViewPr>
    <p:cSldViewPr snapToGrid="0" snapToObjects="1">
      <p:cViewPr varScale="1">
        <p:scale>
          <a:sx n="92" d="100"/>
          <a:sy n="92" d="100"/>
        </p:scale>
        <p:origin x="21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Cahyadi" userId="8ed3b1fc02390fb3" providerId="LiveId" clId="{756E7ACA-713A-4870-9243-48C166F4F927}"/>
    <pc:docChg chg="undo custSel addSld delSld modSld">
      <pc:chgData name="Leo Cahyadi" userId="8ed3b1fc02390fb3" providerId="LiveId" clId="{756E7ACA-713A-4870-9243-48C166F4F927}" dt="2024-03-07T02:47:43.875" v="2128" actId="20577"/>
      <pc:docMkLst>
        <pc:docMk/>
      </pc:docMkLst>
      <pc:sldChg chg="del">
        <pc:chgData name="Leo Cahyadi" userId="8ed3b1fc02390fb3" providerId="LiveId" clId="{756E7ACA-713A-4870-9243-48C166F4F927}" dt="2024-03-07T02:41:08.293" v="1547" actId="47"/>
        <pc:sldMkLst>
          <pc:docMk/>
          <pc:sldMk cId="1436557425" sldId="261"/>
        </pc:sldMkLst>
      </pc:sldChg>
      <pc:sldChg chg="del">
        <pc:chgData name="Leo Cahyadi" userId="8ed3b1fc02390fb3" providerId="LiveId" clId="{756E7ACA-713A-4870-9243-48C166F4F927}" dt="2024-03-07T02:41:18.627" v="1549" actId="47"/>
        <pc:sldMkLst>
          <pc:docMk/>
          <pc:sldMk cId="4063739934" sldId="267"/>
        </pc:sldMkLst>
      </pc:sldChg>
      <pc:sldChg chg="addSp delSp modSp mod setBg addAnim modAnim delDesignElem chgLayout">
        <pc:chgData name="Leo Cahyadi" userId="8ed3b1fc02390fb3" providerId="LiveId" clId="{756E7ACA-713A-4870-9243-48C166F4F927}" dt="2024-03-07T02:47:35.183" v="2126" actId="114"/>
        <pc:sldMkLst>
          <pc:docMk/>
          <pc:sldMk cId="312941212" sldId="268"/>
        </pc:sldMkLst>
        <pc:spChg chg="mod ord">
          <ac:chgData name="Leo Cahyadi" userId="8ed3b1fc02390fb3" providerId="LiveId" clId="{756E7ACA-713A-4870-9243-48C166F4F927}" dt="2024-03-07T02:47:35.183" v="2126" actId="114"/>
          <ac:spMkLst>
            <pc:docMk/>
            <pc:sldMk cId="312941212" sldId="268"/>
            <ac:spMk id="2" creationId="{F266081D-517B-5D43-A7B4-E67DDEDC0B31}"/>
          </ac:spMkLst>
        </pc:spChg>
        <pc:spChg chg="mod ord">
          <ac:chgData name="Leo Cahyadi" userId="8ed3b1fc02390fb3" providerId="LiveId" clId="{756E7ACA-713A-4870-9243-48C166F4F927}" dt="2024-03-07T02:47:09.933" v="2114" actId="1036"/>
          <ac:spMkLst>
            <pc:docMk/>
            <pc:sldMk cId="312941212" sldId="268"/>
            <ac:spMk id="13" creationId="{F05262DB-6398-4AF9-96A3-041CFB112303}"/>
          </ac:spMkLst>
        </pc:spChg>
        <pc:spChg chg="add del">
          <ac:chgData name="Leo Cahyadi" userId="8ed3b1fc02390fb3" providerId="LiveId" clId="{756E7ACA-713A-4870-9243-48C166F4F927}" dt="2024-03-07T02:45:34.047" v="1994" actId="26606"/>
          <ac:spMkLst>
            <pc:docMk/>
            <pc:sldMk cId="312941212" sldId="268"/>
            <ac:spMk id="15" creationId="{7102DD2F-6A56-424C-A720-5289E4FE4D39}"/>
          </ac:spMkLst>
        </pc:spChg>
        <pc:spChg chg="add del">
          <ac:chgData name="Leo Cahyadi" userId="8ed3b1fc02390fb3" providerId="LiveId" clId="{756E7ACA-713A-4870-9243-48C166F4F927}" dt="2024-03-07T02:46:28.563" v="2077" actId="26606"/>
          <ac:spMkLst>
            <pc:docMk/>
            <pc:sldMk cId="312941212" sldId="268"/>
            <ac:spMk id="17" creationId="{95FFA5E0-4C70-431D-A19D-18415F6C4009}"/>
          </ac:spMkLst>
        </pc:spChg>
        <pc:spChg chg="del">
          <ac:chgData name="Leo Cahyadi" userId="8ed3b1fc02390fb3" providerId="LiveId" clId="{756E7ACA-713A-4870-9243-48C166F4F927}" dt="2024-03-07T02:45:25.300" v="1992" actId="700"/>
          <ac:spMkLst>
            <pc:docMk/>
            <pc:sldMk cId="312941212" sldId="268"/>
            <ac:spMk id="18" creationId="{93F2CC0B-D5F1-40B8-9CC6-4A36850B66FD}"/>
          </ac:spMkLst>
        </pc:spChg>
        <pc:spChg chg="add del">
          <ac:chgData name="Leo Cahyadi" userId="8ed3b1fc02390fb3" providerId="LiveId" clId="{756E7ACA-713A-4870-9243-48C166F4F927}" dt="2024-03-07T02:46:28.563" v="2077" actId="26606"/>
          <ac:spMkLst>
            <pc:docMk/>
            <pc:sldMk cId="312941212" sldId="268"/>
            <ac:spMk id="19" creationId="{BBE55C11-4C41-45E4-A00F-83DEE6BB51A8}"/>
          </ac:spMkLst>
        </pc:spChg>
        <pc:spChg chg="del">
          <ac:chgData name="Leo Cahyadi" userId="8ed3b1fc02390fb3" providerId="LiveId" clId="{756E7ACA-713A-4870-9243-48C166F4F927}" dt="2024-03-07T02:45:25.300" v="1992" actId="700"/>
          <ac:spMkLst>
            <pc:docMk/>
            <pc:sldMk cId="312941212" sldId="268"/>
            <ac:spMk id="48" creationId="{D1D655F2-6D15-4265-ADEE-EF0075C13944}"/>
          </ac:spMkLst>
        </pc:spChg>
        <pc:spChg chg="del">
          <ac:chgData name="Leo Cahyadi" userId="8ed3b1fc02390fb3" providerId="LiveId" clId="{756E7ACA-713A-4870-9243-48C166F4F927}" dt="2024-03-07T02:45:25.300" v="1992" actId="700"/>
          <ac:spMkLst>
            <pc:docMk/>
            <pc:sldMk cId="312941212" sldId="268"/>
            <ac:spMk id="50" creationId="{3248A930-1A6E-4EFB-8213-D1AC735BE061}"/>
          </ac:spMkLst>
        </pc:spChg>
        <pc:spChg chg="add del">
          <ac:chgData name="Leo Cahyadi" userId="8ed3b1fc02390fb3" providerId="LiveId" clId="{756E7ACA-713A-4870-9243-48C166F4F927}" dt="2024-03-07T02:46:28.563" v="2076" actId="26606"/>
          <ac:spMkLst>
            <pc:docMk/>
            <pc:sldMk cId="312941212" sldId="268"/>
            <ac:spMk id="53" creationId="{93F2CC0B-D5F1-40B8-9CC6-4A36850B66FD}"/>
          </ac:spMkLst>
        </pc:spChg>
        <pc:spChg chg="add del">
          <ac:chgData name="Leo Cahyadi" userId="8ed3b1fc02390fb3" providerId="LiveId" clId="{756E7ACA-713A-4870-9243-48C166F4F927}" dt="2024-03-07T02:46:28.563" v="2076" actId="26606"/>
          <ac:spMkLst>
            <pc:docMk/>
            <pc:sldMk cId="312941212" sldId="268"/>
            <ac:spMk id="54" creationId="{D1D655F2-6D15-4265-ADEE-EF0075C13944}"/>
          </ac:spMkLst>
        </pc:spChg>
        <pc:spChg chg="add del">
          <ac:chgData name="Leo Cahyadi" userId="8ed3b1fc02390fb3" providerId="LiveId" clId="{756E7ACA-713A-4870-9243-48C166F4F927}" dt="2024-03-07T02:46:28.563" v="2076" actId="26606"/>
          <ac:spMkLst>
            <pc:docMk/>
            <pc:sldMk cId="312941212" sldId="268"/>
            <ac:spMk id="56" creationId="{3248A930-1A6E-4EFB-8213-D1AC735BE061}"/>
          </ac:spMkLst>
        </pc:spChg>
        <pc:spChg chg="add del">
          <ac:chgData name="Leo Cahyadi" userId="8ed3b1fc02390fb3" providerId="LiveId" clId="{756E7ACA-713A-4870-9243-48C166F4F927}" dt="2024-03-07T02:46:35.828" v="2088" actId="26606"/>
          <ac:spMkLst>
            <pc:docMk/>
            <pc:sldMk cId="312941212" sldId="268"/>
            <ac:spMk id="78" creationId="{95FFA5E0-4C70-431D-A19D-18415F6C4009}"/>
          </ac:spMkLst>
        </pc:spChg>
        <pc:spChg chg="add del">
          <ac:chgData name="Leo Cahyadi" userId="8ed3b1fc02390fb3" providerId="LiveId" clId="{756E7ACA-713A-4870-9243-48C166F4F927}" dt="2024-03-07T02:46:35.828" v="2088" actId="26606"/>
          <ac:spMkLst>
            <pc:docMk/>
            <pc:sldMk cId="312941212" sldId="268"/>
            <ac:spMk id="79" creationId="{BBE55C11-4C41-45E4-A00F-83DEE6BB51A8}"/>
          </ac:spMkLst>
        </pc:spChg>
        <pc:spChg chg="add del">
          <ac:chgData name="Leo Cahyadi" userId="8ed3b1fc02390fb3" providerId="LiveId" clId="{756E7ACA-713A-4870-9243-48C166F4F927}" dt="2024-03-07T02:46:48.979" v="2092" actId="26606"/>
          <ac:spMkLst>
            <pc:docMk/>
            <pc:sldMk cId="312941212" sldId="268"/>
            <ac:spMk id="84" creationId="{95FFA5E0-4C70-431D-A19D-18415F6C4009}"/>
          </ac:spMkLst>
        </pc:spChg>
        <pc:spChg chg="add del">
          <ac:chgData name="Leo Cahyadi" userId="8ed3b1fc02390fb3" providerId="LiveId" clId="{756E7ACA-713A-4870-9243-48C166F4F927}" dt="2024-03-07T02:46:48.979" v="2092" actId="26606"/>
          <ac:spMkLst>
            <pc:docMk/>
            <pc:sldMk cId="312941212" sldId="268"/>
            <ac:spMk id="86" creationId="{BBE55C11-4C41-45E4-A00F-83DEE6BB51A8}"/>
          </ac:spMkLst>
        </pc:spChg>
        <pc:spChg chg="add del">
          <ac:chgData name="Leo Cahyadi" userId="8ed3b1fc02390fb3" providerId="LiveId" clId="{756E7ACA-713A-4870-9243-48C166F4F927}" dt="2024-03-07T02:46:48.932" v="2091" actId="26606"/>
          <ac:spMkLst>
            <pc:docMk/>
            <pc:sldMk cId="312941212" sldId="268"/>
            <ac:spMk id="91" creationId="{895E6EA4-32D3-4C3F-9B19-DE81D2243529}"/>
          </ac:spMkLst>
        </pc:spChg>
        <pc:spChg chg="add">
          <ac:chgData name="Leo Cahyadi" userId="8ed3b1fc02390fb3" providerId="LiveId" clId="{756E7ACA-713A-4870-9243-48C166F4F927}" dt="2024-03-07T02:46:48.979" v="2092" actId="26606"/>
          <ac:spMkLst>
            <pc:docMk/>
            <pc:sldMk cId="312941212" sldId="268"/>
            <ac:spMk id="95" creationId="{1EDF7896-F56A-49DA-90F3-F5CE8B9833AD}"/>
          </ac:spMkLst>
        </pc:spChg>
        <pc:spChg chg="add del">
          <ac:chgData name="Leo Cahyadi" userId="8ed3b1fc02390fb3" providerId="LiveId" clId="{756E7ACA-713A-4870-9243-48C166F4F927}" dt="2024-03-07T02:46:48.932" v="2091" actId="26606"/>
          <ac:spMkLst>
            <pc:docMk/>
            <pc:sldMk cId="312941212" sldId="268"/>
            <ac:spMk id="121" creationId="{6ECC4203-D154-419A-B5A6-2A9027C36F58}"/>
          </ac:spMkLst>
        </pc:spChg>
        <pc:spChg chg="add del">
          <ac:chgData name="Leo Cahyadi" userId="8ed3b1fc02390fb3" providerId="LiveId" clId="{756E7ACA-713A-4870-9243-48C166F4F927}" dt="2024-03-07T02:46:48.932" v="2091" actId="26606"/>
          <ac:spMkLst>
            <pc:docMk/>
            <pc:sldMk cId="312941212" sldId="268"/>
            <ac:spMk id="123" creationId="{D80F1E05-2B62-42EE-9B27-EB5172D44B81}"/>
          </ac:spMkLst>
        </pc:spChg>
        <pc:spChg chg="add">
          <ac:chgData name="Leo Cahyadi" userId="8ed3b1fc02390fb3" providerId="LiveId" clId="{756E7ACA-713A-4870-9243-48C166F4F927}" dt="2024-03-07T02:46:48.979" v="2092" actId="26606"/>
          <ac:spMkLst>
            <pc:docMk/>
            <pc:sldMk cId="312941212" sldId="268"/>
            <ac:spMk id="125" creationId="{1FF9CEF5-A50D-4B8B-9852-D76F7037867E}"/>
          </ac:spMkLst>
        </pc:spChg>
        <pc:spChg chg="add">
          <ac:chgData name="Leo Cahyadi" userId="8ed3b1fc02390fb3" providerId="LiveId" clId="{756E7ACA-713A-4870-9243-48C166F4F927}" dt="2024-03-07T02:46:48.979" v="2092" actId="26606"/>
          <ac:spMkLst>
            <pc:docMk/>
            <pc:sldMk cId="312941212" sldId="268"/>
            <ac:spMk id="126" creationId="{30684D86-C9D1-40C3-A9B6-EC935C7312E3}"/>
          </ac:spMkLst>
        </pc:spChg>
        <pc:grpChg chg="del">
          <ac:chgData name="Leo Cahyadi" userId="8ed3b1fc02390fb3" providerId="LiveId" clId="{756E7ACA-713A-4870-9243-48C166F4F927}" dt="2024-03-07T02:45:25.300" v="1992" actId="700"/>
          <ac:grpSpMkLst>
            <pc:docMk/>
            <pc:sldMk cId="312941212" sldId="268"/>
            <ac:grpSpMk id="20" creationId="{631C6CE6-1810-44ED-A6D7-3FF53040AE20}"/>
          </ac:grpSpMkLst>
        </pc:grpChg>
        <pc:grpChg chg="del">
          <ac:chgData name="Leo Cahyadi" userId="8ed3b1fc02390fb3" providerId="LiveId" clId="{756E7ACA-713A-4870-9243-48C166F4F927}" dt="2024-03-07T02:45:25.300" v="1992" actId="700"/>
          <ac:grpSpMkLst>
            <pc:docMk/>
            <pc:sldMk cId="312941212" sldId="268"/>
            <ac:grpSpMk id="34" creationId="{B78034A6-3565-46AA-9E73-1C954666ABB4}"/>
          </ac:grpSpMkLst>
        </pc:grpChg>
        <pc:grpChg chg="add del">
          <ac:chgData name="Leo Cahyadi" userId="8ed3b1fc02390fb3" providerId="LiveId" clId="{756E7ACA-713A-4870-9243-48C166F4F927}" dt="2024-03-07T02:46:28.563" v="2076" actId="26606"/>
          <ac:grpSpMkLst>
            <pc:docMk/>
            <pc:sldMk cId="312941212" sldId="268"/>
            <ac:grpSpMk id="55" creationId="{631C6CE6-1810-44ED-A6D7-3FF53040AE20}"/>
          </ac:grpSpMkLst>
        </pc:grpChg>
        <pc:grpChg chg="add del">
          <ac:chgData name="Leo Cahyadi" userId="8ed3b1fc02390fb3" providerId="LiveId" clId="{756E7ACA-713A-4870-9243-48C166F4F927}" dt="2024-03-07T02:46:28.563" v="2076" actId="26606"/>
          <ac:grpSpMkLst>
            <pc:docMk/>
            <pc:sldMk cId="312941212" sldId="268"/>
            <ac:grpSpMk id="68" creationId="{B78034A6-3565-46AA-9E73-1C954666ABB4}"/>
          </ac:grpSpMkLst>
        </pc:grpChg>
        <pc:grpChg chg="add del">
          <ac:chgData name="Leo Cahyadi" userId="8ed3b1fc02390fb3" providerId="LiveId" clId="{756E7ACA-713A-4870-9243-48C166F4F927}" dt="2024-03-07T02:46:48.932" v="2091" actId="26606"/>
          <ac:grpSpMkLst>
            <pc:docMk/>
            <pc:sldMk cId="312941212" sldId="268"/>
            <ac:grpSpMk id="93" creationId="{EFC6C50E-36E3-4E34-8EFF-F62CD15A6B1F}"/>
          </ac:grpSpMkLst>
        </pc:grpChg>
        <pc:picChg chg="mod ord">
          <ac:chgData name="Leo Cahyadi" userId="8ed3b1fc02390fb3" providerId="LiveId" clId="{756E7ACA-713A-4870-9243-48C166F4F927}" dt="2024-03-07T02:46:48.979" v="2092" actId="26606"/>
          <ac:picMkLst>
            <pc:docMk/>
            <pc:sldMk cId="312941212" sldId="268"/>
            <ac:picMk id="5" creationId="{1A23FE0C-9A67-334E-9B7F-83AA9CF636A8}"/>
          </ac:picMkLst>
        </pc:picChg>
      </pc:sldChg>
      <pc:sldChg chg="del">
        <pc:chgData name="Leo Cahyadi" userId="8ed3b1fc02390fb3" providerId="LiveId" clId="{756E7ACA-713A-4870-9243-48C166F4F927}" dt="2024-03-07T02:41:08.293" v="1547" actId="47"/>
        <pc:sldMkLst>
          <pc:docMk/>
          <pc:sldMk cId="1496850848" sldId="269"/>
        </pc:sldMkLst>
      </pc:sldChg>
      <pc:sldChg chg="modSp mod">
        <pc:chgData name="Leo Cahyadi" userId="8ed3b1fc02390fb3" providerId="LiveId" clId="{756E7ACA-713A-4870-9243-48C166F4F927}" dt="2024-03-07T02:45:15.122" v="1990" actId="27636"/>
        <pc:sldMkLst>
          <pc:docMk/>
          <pc:sldMk cId="4275831932" sldId="270"/>
        </pc:sldMkLst>
        <pc:spChg chg="mod">
          <ac:chgData name="Leo Cahyadi" userId="8ed3b1fc02390fb3" providerId="LiveId" clId="{756E7ACA-713A-4870-9243-48C166F4F927}" dt="2024-03-07T02:45:15.122" v="1990" actId="27636"/>
          <ac:spMkLst>
            <pc:docMk/>
            <pc:sldMk cId="4275831932" sldId="270"/>
            <ac:spMk id="3" creationId="{6D6CACD0-26A8-E295-D2E4-98882F15717A}"/>
          </ac:spMkLst>
        </pc:spChg>
      </pc:sldChg>
      <pc:sldChg chg="modSp add mod">
        <pc:chgData name="Leo Cahyadi" userId="8ed3b1fc02390fb3" providerId="LiveId" clId="{756E7ACA-713A-4870-9243-48C166F4F927}" dt="2024-03-07T02:20:56.693" v="385" actId="20577"/>
        <pc:sldMkLst>
          <pc:docMk/>
          <pc:sldMk cId="2800364339" sldId="271"/>
        </pc:sldMkLst>
        <pc:spChg chg="mod">
          <ac:chgData name="Leo Cahyadi" userId="8ed3b1fc02390fb3" providerId="LiveId" clId="{756E7ACA-713A-4870-9243-48C166F4F927}" dt="2024-03-07T02:19:20.175" v="35" actId="20577"/>
          <ac:spMkLst>
            <pc:docMk/>
            <pc:sldMk cId="2800364339" sldId="271"/>
            <ac:spMk id="2" creationId="{D9E4335F-807E-5F8A-E598-5ECF9A22BB8C}"/>
          </ac:spMkLst>
        </pc:spChg>
        <pc:spChg chg="mod">
          <ac:chgData name="Leo Cahyadi" userId="8ed3b1fc02390fb3" providerId="LiveId" clId="{756E7ACA-713A-4870-9243-48C166F4F927}" dt="2024-03-07T02:20:56.693" v="385" actId="20577"/>
          <ac:spMkLst>
            <pc:docMk/>
            <pc:sldMk cId="2800364339" sldId="271"/>
            <ac:spMk id="3" creationId="{6D6CACD0-26A8-E295-D2E4-98882F15717A}"/>
          </ac:spMkLst>
        </pc:spChg>
        <pc:spChg chg="mod">
          <ac:chgData name="Leo Cahyadi" userId="8ed3b1fc02390fb3" providerId="LiveId" clId="{756E7ACA-713A-4870-9243-48C166F4F927}" dt="2024-03-07T02:19:08.206" v="1" actId="20577"/>
          <ac:spMkLst>
            <pc:docMk/>
            <pc:sldMk cId="2800364339" sldId="271"/>
            <ac:spMk id="4" creationId="{95CA5DD8-1178-F07A-807E-40DDB2B4518F}"/>
          </ac:spMkLst>
        </pc:spChg>
      </pc:sldChg>
      <pc:sldChg chg="modSp add mod">
        <pc:chgData name="Leo Cahyadi" userId="8ed3b1fc02390fb3" providerId="LiveId" clId="{756E7ACA-713A-4870-9243-48C166F4F927}" dt="2024-03-07T02:41:41.499" v="1564" actId="20577"/>
        <pc:sldMkLst>
          <pc:docMk/>
          <pc:sldMk cId="443362309" sldId="272"/>
        </pc:sldMkLst>
        <pc:spChg chg="mod">
          <ac:chgData name="Leo Cahyadi" userId="8ed3b1fc02390fb3" providerId="LiveId" clId="{756E7ACA-713A-4870-9243-48C166F4F927}" dt="2024-03-07T02:41:41.499" v="1564" actId="20577"/>
          <ac:spMkLst>
            <pc:docMk/>
            <pc:sldMk cId="443362309" sldId="272"/>
            <ac:spMk id="2" creationId="{D9E4335F-807E-5F8A-E598-5ECF9A22BB8C}"/>
          </ac:spMkLst>
        </pc:spChg>
        <pc:spChg chg="mod">
          <ac:chgData name="Leo Cahyadi" userId="8ed3b1fc02390fb3" providerId="LiveId" clId="{756E7ACA-713A-4870-9243-48C166F4F927}" dt="2024-03-07T02:22:39.465" v="873" actId="20577"/>
          <ac:spMkLst>
            <pc:docMk/>
            <pc:sldMk cId="443362309" sldId="272"/>
            <ac:spMk id="3" creationId="{6D6CACD0-26A8-E295-D2E4-98882F15717A}"/>
          </ac:spMkLst>
        </pc:spChg>
        <pc:spChg chg="mod">
          <ac:chgData name="Leo Cahyadi" userId="8ed3b1fc02390fb3" providerId="LiveId" clId="{756E7ACA-713A-4870-9243-48C166F4F927}" dt="2024-03-07T02:21:09.877" v="405" actId="20577"/>
          <ac:spMkLst>
            <pc:docMk/>
            <pc:sldMk cId="443362309" sldId="272"/>
            <ac:spMk id="4" creationId="{95CA5DD8-1178-F07A-807E-40DDB2B4518F}"/>
          </ac:spMkLst>
        </pc:spChg>
      </pc:sldChg>
      <pc:sldChg chg="modSp add mod">
        <pc:chgData name="Leo Cahyadi" userId="8ed3b1fc02390fb3" providerId="LiveId" clId="{756E7ACA-713A-4870-9243-48C166F4F927}" dt="2024-03-07T02:41:48.209" v="1579" actId="20577"/>
        <pc:sldMkLst>
          <pc:docMk/>
          <pc:sldMk cId="3504535573" sldId="273"/>
        </pc:sldMkLst>
        <pc:spChg chg="mod">
          <ac:chgData name="Leo Cahyadi" userId="8ed3b1fc02390fb3" providerId="LiveId" clId="{756E7ACA-713A-4870-9243-48C166F4F927}" dt="2024-03-07T02:41:48.209" v="1579" actId="20577"/>
          <ac:spMkLst>
            <pc:docMk/>
            <pc:sldMk cId="3504535573" sldId="273"/>
            <ac:spMk id="2" creationId="{D9E4335F-807E-5F8A-E598-5ECF9A22BB8C}"/>
          </ac:spMkLst>
        </pc:spChg>
        <pc:spChg chg="mod">
          <ac:chgData name="Leo Cahyadi" userId="8ed3b1fc02390fb3" providerId="LiveId" clId="{756E7ACA-713A-4870-9243-48C166F4F927}" dt="2024-03-07T02:23:23.309" v="1066" actId="20577"/>
          <ac:spMkLst>
            <pc:docMk/>
            <pc:sldMk cId="3504535573" sldId="273"/>
            <ac:spMk id="3" creationId="{6D6CACD0-26A8-E295-D2E4-98882F15717A}"/>
          </ac:spMkLst>
        </pc:spChg>
        <pc:spChg chg="mod">
          <ac:chgData name="Leo Cahyadi" userId="8ed3b1fc02390fb3" providerId="LiveId" clId="{756E7ACA-713A-4870-9243-48C166F4F927}" dt="2024-03-07T02:22:50.723" v="893" actId="20577"/>
          <ac:spMkLst>
            <pc:docMk/>
            <pc:sldMk cId="3504535573" sldId="273"/>
            <ac:spMk id="4" creationId="{95CA5DD8-1178-F07A-807E-40DDB2B4518F}"/>
          </ac:spMkLst>
        </pc:spChg>
      </pc:sldChg>
      <pc:sldChg chg="modSp add mod">
        <pc:chgData name="Leo Cahyadi" userId="8ed3b1fc02390fb3" providerId="LiveId" clId="{756E7ACA-713A-4870-9243-48C166F4F927}" dt="2024-03-07T02:41:56.690" v="1599" actId="6549"/>
        <pc:sldMkLst>
          <pc:docMk/>
          <pc:sldMk cId="2681192697" sldId="274"/>
        </pc:sldMkLst>
        <pc:spChg chg="mod">
          <ac:chgData name="Leo Cahyadi" userId="8ed3b1fc02390fb3" providerId="LiveId" clId="{756E7ACA-713A-4870-9243-48C166F4F927}" dt="2024-03-07T02:41:56.690" v="1599" actId="6549"/>
          <ac:spMkLst>
            <pc:docMk/>
            <pc:sldMk cId="2681192697" sldId="274"/>
            <ac:spMk id="2" creationId="{D9E4335F-807E-5F8A-E598-5ECF9A22BB8C}"/>
          </ac:spMkLst>
        </pc:spChg>
        <pc:spChg chg="mod">
          <ac:chgData name="Leo Cahyadi" userId="8ed3b1fc02390fb3" providerId="LiveId" clId="{756E7ACA-713A-4870-9243-48C166F4F927}" dt="2024-03-07T02:40:58.678" v="1546"/>
          <ac:spMkLst>
            <pc:docMk/>
            <pc:sldMk cId="2681192697" sldId="274"/>
            <ac:spMk id="3" creationId="{6D6CACD0-26A8-E295-D2E4-98882F15717A}"/>
          </ac:spMkLst>
        </pc:spChg>
        <pc:spChg chg="mod">
          <ac:chgData name="Leo Cahyadi" userId="8ed3b1fc02390fb3" providerId="LiveId" clId="{756E7ACA-713A-4870-9243-48C166F4F927}" dt="2024-03-07T02:23:30.231" v="1068" actId="20577"/>
          <ac:spMkLst>
            <pc:docMk/>
            <pc:sldMk cId="2681192697" sldId="274"/>
            <ac:spMk id="4" creationId="{95CA5DD8-1178-F07A-807E-40DDB2B4518F}"/>
          </ac:spMkLst>
        </pc:spChg>
      </pc:sldChg>
      <pc:sldChg chg="modSp add mod">
        <pc:chgData name="Leo Cahyadi" userId="8ed3b1fc02390fb3" providerId="LiveId" clId="{756E7ACA-713A-4870-9243-48C166F4F927}" dt="2024-03-07T02:47:43.875" v="2128" actId="20577"/>
        <pc:sldMkLst>
          <pc:docMk/>
          <pc:sldMk cId="3946431020" sldId="275"/>
        </pc:sldMkLst>
        <pc:spChg chg="mod">
          <ac:chgData name="Leo Cahyadi" userId="8ed3b1fc02390fb3" providerId="LiveId" clId="{756E7ACA-713A-4870-9243-48C166F4F927}" dt="2024-03-07T02:47:43.875" v="2128" actId="20577"/>
          <ac:spMkLst>
            <pc:docMk/>
            <pc:sldMk cId="3946431020" sldId="275"/>
            <ac:spMk id="13" creationId="{F05262DB-6398-4AF9-96A3-041CFB112303}"/>
          </ac:spMkLst>
        </pc:spChg>
      </pc:sldChg>
    </pc:docChg>
  </pc:docChgLst>
  <pc:docChgLst>
    <pc:chgData name="Leo Cahyadi" userId="8ed3b1fc02390fb3" providerId="LiveId" clId="{C964DAA6-47CC-47CC-BD64-3C0B29F264D6}"/>
    <pc:docChg chg="modSld">
      <pc:chgData name="Leo Cahyadi" userId="8ed3b1fc02390fb3" providerId="LiveId" clId="{C964DAA6-47CC-47CC-BD64-3C0B29F264D6}" dt="2024-03-07T03:12:04.456" v="0" actId="20577"/>
      <pc:docMkLst>
        <pc:docMk/>
      </pc:docMkLst>
      <pc:sldChg chg="modSp mod">
        <pc:chgData name="Leo Cahyadi" userId="8ed3b1fc02390fb3" providerId="LiveId" clId="{C964DAA6-47CC-47CC-BD64-3C0B29F264D6}" dt="2024-03-07T03:12:04.456" v="0" actId="20577"/>
        <pc:sldMkLst>
          <pc:docMk/>
          <pc:sldMk cId="4275831932" sldId="270"/>
        </pc:sldMkLst>
        <pc:spChg chg="mod">
          <ac:chgData name="Leo Cahyadi" userId="8ed3b1fc02390fb3" providerId="LiveId" clId="{C964DAA6-47CC-47CC-BD64-3C0B29F264D6}" dt="2024-03-07T03:12:04.456" v="0" actId="20577"/>
          <ac:spMkLst>
            <pc:docMk/>
            <pc:sldMk cId="4275831932" sldId="270"/>
            <ac:spMk id="3" creationId="{6D6CACD0-26A8-E295-D2E4-98882F1571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0BB816-636F-4C40-9EC7-A3BA365B89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E0D02-F780-4697-9A30-3F10F4D67C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9885C-64C6-4202-8B65-38170DBD673D}" type="datetimeFigureOut">
              <a:rPr lang="en-US" smtClean="0"/>
              <a:t>3/7/2024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7536-00AB-4C14-90D3-7D88603F2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BC111-E561-48D6-9DB3-85F8BE552B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AA4D1-BF1D-4260-B442-EBD7859EC5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6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9326-15A5-4041-B3F6-1CB1FE840753}" type="datetimeFigureOut">
              <a:rPr lang="en-US" smtClean="0"/>
              <a:t>3/7/2024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39BA2-F127-4DB1-B8FD-D5A70CC3E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0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D39BA2-F127-4DB1-B8FD-D5A70CC3E0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49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D39BA2-F127-4DB1-B8FD-D5A70CC3E01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2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5" name="Rectangle 124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9466952" cy="2262781"/>
          </a:xfrm>
        </p:spPr>
        <p:txBody>
          <a:bodyPr>
            <a:normAutofit/>
          </a:bodyPr>
          <a:lstStyle/>
          <a:p>
            <a:r>
              <a:rPr lang="en-US" sz="4400"/>
              <a:t>Doa Keliling Estafet Nusantara </a:t>
            </a:r>
            <a:r>
              <a:rPr lang="en-US" sz="4400" b="1"/>
              <a:t>untuk EveryONE</a:t>
            </a:r>
            <a:endParaRPr lang="en-US" sz="440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866830"/>
            <a:ext cx="8915399" cy="112628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Kamis, 07 Maret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Rabu, 01 Mei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Kamis, 20 Juni 2024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5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Bagi Bangsa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392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/>
              <a:t>Mendoakan dan bersyukur bagi:</a:t>
            </a:r>
          </a:p>
          <a:p>
            <a:r>
              <a:rPr lang="en-US"/>
              <a:t>Pemerintahan saat ini dan yang akan datang:</a:t>
            </a:r>
          </a:p>
          <a:p>
            <a:pPr lvl="1"/>
            <a:r>
              <a:rPr lang="en-US"/>
              <a:t>Pemerintahan periode 2019-2024 hingga masa bakti selesai</a:t>
            </a:r>
          </a:p>
          <a:p>
            <a:pPr lvl="1"/>
            <a:r>
              <a:rPr lang="en-US"/>
              <a:t>Pemerintahan baru periode 2024-2029 yang berkelanjutan dengan perbaikan dan penyempurnaan dari pemerintahan sebelumnya</a:t>
            </a:r>
          </a:p>
          <a:p>
            <a:r>
              <a:rPr lang="en-US"/>
              <a:t>Penyelenggaraan Tahapan Pemilu 2024 hingga selesai penetapan Presiden dan Wakil Presiden terpilih dan para anggota legislatif terpilih</a:t>
            </a:r>
          </a:p>
          <a:p>
            <a:r>
              <a:rPr lang="en-US"/>
              <a:t>Tahapan Pemilihan Kepala Daerah 2024</a:t>
            </a:r>
          </a:p>
          <a:p>
            <a:pPr lvl="1"/>
            <a:r>
              <a:rPr lang="en-US"/>
              <a:t>Pemungutan suara pada 27 November 2024 yang akan datang</a:t>
            </a:r>
          </a:p>
          <a:p>
            <a:r>
              <a:rPr lang="en-US"/>
              <a:t>Berdoa dan bersyukur bagi Visi Indonesia Emas 2045:</a:t>
            </a:r>
          </a:p>
          <a:p>
            <a:pPr lvl="1"/>
            <a:r>
              <a:rPr lang="en-US"/>
              <a:t>Pendapatan per kapita setara negara maju</a:t>
            </a:r>
          </a:p>
          <a:p>
            <a:pPr lvl="1"/>
            <a:r>
              <a:rPr lang="en-US"/>
              <a:t>Kemiskinan menuju 0% dan kesenjangan sosial berkurang</a:t>
            </a:r>
          </a:p>
          <a:p>
            <a:pPr lvl="1"/>
            <a:r>
              <a:rPr lang="en-US"/>
              <a:t>Kepemimpinan dan pengaruh Indonesia di dunia internasional semakin meningkat</a:t>
            </a:r>
          </a:p>
          <a:p>
            <a:pPr lvl="1"/>
            <a:r>
              <a:rPr lang="en-US"/>
              <a:t>Daya saing sumber daya manusia Indonesia semakin meningkat</a:t>
            </a:r>
          </a:p>
          <a:p>
            <a:pPr lvl="1"/>
            <a:r>
              <a:rPr lang="en-US"/>
              <a:t>Intensitas emisi gas rumah kaca menuju </a:t>
            </a:r>
            <a:r>
              <a:rPr lang="en-US" i="1"/>
              <a:t>net zero emission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0932545" y="485113"/>
            <a:ext cx="567784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7583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Bagi Gereja Tuhan dan Amanat Agung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Mendoakan dan bersyukur bagi:</a:t>
            </a:r>
          </a:p>
          <a:p>
            <a:r>
              <a:rPr lang="en-US"/>
              <a:t>Gereja Tuhan dalam penyelesaian Amanat Agung di era Pentakosta Ketiga</a:t>
            </a:r>
          </a:p>
          <a:p>
            <a:r>
              <a:rPr lang="en-US"/>
              <a:t>EveryONE Asia di SICC 03-05 Juli 2024 dan visi EveryONE 2033</a:t>
            </a:r>
          </a:p>
          <a:p>
            <a:r>
              <a:rPr lang="en-US"/>
              <a:t>Visi-misi GBI Jemaat Induk Danau Bogor Raya</a:t>
            </a:r>
          </a:p>
          <a:p>
            <a:pPr lvl="1"/>
            <a:r>
              <a:rPr lang="en-US"/>
              <a:t>70 Cabang, 2500 COOL, 50.000 jemaat</a:t>
            </a:r>
          </a:p>
          <a:p>
            <a:r>
              <a:rPr lang="en-US"/>
              <a:t>Pembukaan dan pelipatgandaan</a:t>
            </a:r>
          </a:p>
          <a:p>
            <a:pPr lvl="1"/>
            <a:r>
              <a:rPr lang="en-US"/>
              <a:t>Menara-Menara Doa</a:t>
            </a:r>
          </a:p>
          <a:p>
            <a:pPr lvl="1"/>
            <a:r>
              <a:rPr lang="en-US"/>
              <a:t>COOL-COOL</a:t>
            </a:r>
          </a:p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0932545" y="485113"/>
            <a:ext cx="567784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0036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Transformasi sosial dan ekonomi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/>
              <a:t>Mendoakan dan bersyukur bagi:</a:t>
            </a:r>
          </a:p>
          <a:p>
            <a:r>
              <a:rPr lang="en-US"/>
              <a:t>Transformasi sosial</a:t>
            </a:r>
          </a:p>
          <a:p>
            <a:pPr lvl="1"/>
            <a:r>
              <a:rPr lang="en-US"/>
              <a:t>Kesehatan untuk semua</a:t>
            </a:r>
          </a:p>
          <a:p>
            <a:pPr lvl="1"/>
            <a:r>
              <a:rPr lang="en-US"/>
              <a:t>Pendidikan berkualitas yang merata</a:t>
            </a:r>
          </a:p>
          <a:p>
            <a:pPr lvl="1"/>
            <a:r>
              <a:rPr lang="en-US"/>
              <a:t>Perlindungan sosial yang adaptif</a:t>
            </a:r>
          </a:p>
          <a:p>
            <a:r>
              <a:rPr lang="en-US"/>
              <a:t>Transformasi ekonomi</a:t>
            </a:r>
          </a:p>
          <a:p>
            <a:pPr lvl="1"/>
            <a:r>
              <a:rPr lang="en-US"/>
              <a:t>Ilmu pengetahuan dan teknologi (iptek)</a:t>
            </a:r>
          </a:p>
          <a:p>
            <a:pPr lvl="1"/>
            <a:r>
              <a:rPr lang="en-US"/>
              <a:t>Ekonomi yang inovatif dan produktif</a:t>
            </a:r>
          </a:p>
          <a:p>
            <a:pPr lvl="1"/>
            <a:r>
              <a:rPr lang="en-US"/>
              <a:t>Penerapan ekonomi hijau</a:t>
            </a:r>
          </a:p>
          <a:p>
            <a:pPr lvl="1"/>
            <a:r>
              <a:rPr lang="en-US"/>
              <a:t>Transformasi digital</a:t>
            </a:r>
          </a:p>
          <a:p>
            <a:pPr lvl="1"/>
            <a:r>
              <a:rPr lang="en-US"/>
              <a:t>Integrasi ekonomi domestik dan global</a:t>
            </a:r>
          </a:p>
          <a:p>
            <a:pPr lvl="1"/>
            <a:r>
              <a:rPr lang="en-US"/>
              <a:t>Perkotaan dan perdesaan bersama-sama sebagai pusat pertumbuhan ekonomi</a:t>
            </a:r>
          </a:p>
          <a:p>
            <a:pPr lvl="1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0932545" y="485113"/>
            <a:ext cx="567784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43362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Transformasi hukum dan keamanan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Mendoakan dan bersyukur bagi:</a:t>
            </a:r>
          </a:p>
          <a:p>
            <a:r>
              <a:rPr lang="en-US"/>
              <a:t>Terjadinya regulasi dan tata kelola yang berintegritas</a:t>
            </a:r>
          </a:p>
          <a:p>
            <a:r>
              <a:rPr lang="en-US"/>
              <a:t>Hukum yang berkeadilan</a:t>
            </a:r>
          </a:p>
          <a:p>
            <a:r>
              <a:rPr lang="en-US"/>
              <a:t>Keamanan nasional dan stabilitas ekonomi makro</a:t>
            </a:r>
          </a:p>
          <a:p>
            <a:r>
              <a:rPr lang="en-US"/>
              <a:t>Ketangguhan diplomasi dan pertahanan nasional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0932545" y="485113"/>
            <a:ext cx="567784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04535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4335F-807E-5F8A-E598-5ECF9A22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Transformasi sosial dan budaya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ACD0-26A8-E295-D2E4-98882F15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Mendoakan dan bersyukur bagi:</a:t>
            </a:r>
          </a:p>
          <a:p>
            <a:r>
              <a:rPr lang="en-US"/>
              <a:t>Bhinneka Tunggal Ika, Pancasila, dan UUD 45 yang telah Tuhan berikan bagi Indonesia</a:t>
            </a:r>
          </a:p>
          <a:p>
            <a:r>
              <a:rPr lang="en-US"/>
              <a:t>Terjadinya toleransi dan berkebudayaan maju</a:t>
            </a:r>
          </a:p>
          <a:p>
            <a:r>
              <a:rPr lang="en-US"/>
              <a:t>Keluarga yang berkualitas, kesetaraan gender (pria dan wanita), lingkungan hidup yang berkualitas</a:t>
            </a:r>
          </a:p>
          <a:p>
            <a:r>
              <a:rPr lang="en-US"/>
              <a:t>Ketahanan energi dan air</a:t>
            </a:r>
          </a:p>
          <a:p>
            <a:r>
              <a:rPr lang="en-US"/>
              <a:t>Kemandirian pangan</a:t>
            </a:r>
          </a:p>
          <a:p>
            <a:r>
              <a:rPr lang="en-US"/>
              <a:t>Tanggap menghadapi bencana dan perubahan iklim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CA5DD8-1178-F07A-807E-40DDB2B4518F}"/>
              </a:ext>
            </a:extLst>
          </p:cNvPr>
          <p:cNvSpPr/>
          <p:nvPr/>
        </p:nvSpPr>
        <p:spPr>
          <a:xfrm>
            <a:off x="10932545" y="485113"/>
            <a:ext cx="567784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8119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3F2CC0B-D5F1-40B8-9CC6-4A36850B6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ight spots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n-US"/>
              <a:t>Doa Keliling Estafet Nusantara</a:t>
            </a:r>
            <a:endParaRPr lang="en-US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r>
              <a:rPr lang="en-US" sz="6000" b="1"/>
              <a:t>untuk EveryONE</a:t>
            </a:r>
            <a:endParaRPr lang="en-US" sz="6000" b="1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1C6CE6-1810-44ED-A6D7-3FF53040A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F6D8BFE-D0D0-4BAE-9D5A-701DE7D3C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F86D30-CEDB-4D96-AF73-AA3CD5A43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F5187540-C4C8-410C-A395-69FCB1C8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75BD6E4A-797C-451B-B08F-D99C1A9D1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0D241082-BAFA-462E-827B-5814B020F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2920CCBD-116D-450B-9608-99F05F7D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57CD3DE-CEAF-4BD4-A5EF-24B3E622B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4EC3258C-366B-4629-A7D3-5173D3637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D444D63A-CE2B-4ACD-BA0E-4ADECAD86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7A504DF6-187A-4A54-96E8-3F3F28AAA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E04C6F5-6DC5-4C7E-9278-9BE624FC7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94A02D9B-E6A9-4D6A-9D2A-D81C76802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78034A6-3565-46AA-9E73-1C954666A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04947AA2-A772-42CB-9CEC-065095D3D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83C52D84-DEC1-4E16-972E-8EEA5D522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2036A28D-EF09-41F7-906F-CF405361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EE8D92C7-C907-4120-95E3-80E3DC85B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BCEAAB8-CD22-41D7-B330-702682A2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6BBC1FEE-3D72-492B-8D8A-BE1A5507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C28C6E5C-C393-435C-96A1-AA2859BDC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2C2C991F-AC51-4DF5-B8DD-19B08C1CB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9C916B5F-285D-4F5A-9085-6781753A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0375DD5F-9D17-4873-B697-3D44A5EB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159BBC7-6A8B-4612-94A8-56323452C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177C901C-F8DE-4C99-95C8-F8CA1B84F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D1D655F2-6D15-4265-ADEE-EF0075C1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0" name="Freeform 69">
            <a:extLst>
              <a:ext uri="{FF2B5EF4-FFF2-40B4-BE49-F238E27FC236}">
                <a16:creationId xmlns:a16="http://schemas.microsoft.com/office/drawing/2014/main" id="{3248A930-1A6E-4EFB-8213-D1AC735B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3102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C8EDA9-70CE-4A62-99FE-71B395D1BB0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B8664C2C-082A-4164-A0C5-E616AB2AD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2C7EEC-86F6-4CA7-805C-CB656E6A63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Event design</Template>
  <TotalTime>49</TotalTime>
  <Words>343</Words>
  <Application>Microsoft Office PowerPoint</Application>
  <PresentationFormat>Widescreen</PresentationFormat>
  <Paragraphs>63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Doa Keliling Estafet Nusantara untuk EveryONE</vt:lpstr>
      <vt:lpstr>Bagi Bangsa Indonesia</vt:lpstr>
      <vt:lpstr>Bagi Gereja Tuhan dan Amanat Agung</vt:lpstr>
      <vt:lpstr>Transformasi sosial dan ekonomi</vt:lpstr>
      <vt:lpstr>Transformasi hukum dan keamanan</vt:lpstr>
      <vt:lpstr>Transformasi sosial dan budaya</vt:lpstr>
      <vt:lpstr>Doa Keliling Estafet Nusantara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Doa Keliling Estafet Nusantara</dc:title>
  <dc:creator>Leo Cahyadi</dc:creator>
  <cp:lastModifiedBy>Leo Cahyadi</cp:lastModifiedBy>
  <cp:revision>1</cp:revision>
  <dcterms:created xsi:type="dcterms:W3CDTF">2024-03-07T01:59:11Z</dcterms:created>
  <dcterms:modified xsi:type="dcterms:W3CDTF">2024-03-07T03:12:04Z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