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9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71" r:id="rId19"/>
    <p:sldId id="258" r:id="rId20"/>
    <p:sldId id="259" r:id="rId21"/>
    <p:sldId id="260" r:id="rId22"/>
    <p:sldId id="261" r:id="rId23"/>
    <p:sldId id="262" r:id="rId24"/>
    <p:sldId id="263" r:id="rId25"/>
    <p:sldId id="264" r:id="rId26"/>
    <p:sldId id="265" r:id="rId27"/>
    <p:sldId id="266" r:id="rId28"/>
    <p:sldId id="267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F9DC89-CA3A-456C-BE80-B1D949635654}" v="16" dt="2023-05-11T09:27:49.8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o Cahyadi" userId="8ed3b1fc02390fb3" providerId="LiveId" clId="{F2F9DC89-CA3A-456C-BE80-B1D949635654}"/>
    <pc:docChg chg="undo custSel modSld">
      <pc:chgData name="Leo Cahyadi" userId="8ed3b1fc02390fb3" providerId="LiveId" clId="{F2F9DC89-CA3A-456C-BE80-B1D949635654}" dt="2023-05-11T09:27:49.879" v="66"/>
      <pc:docMkLst>
        <pc:docMk/>
      </pc:docMkLst>
      <pc:sldChg chg="addSp delSp modSp">
        <pc:chgData name="Leo Cahyadi" userId="8ed3b1fc02390fb3" providerId="LiveId" clId="{F2F9DC89-CA3A-456C-BE80-B1D949635654}" dt="2023-05-11T09:27:49.879" v="66"/>
        <pc:sldMkLst>
          <pc:docMk/>
          <pc:sldMk cId="1280459845" sldId="271"/>
        </pc:sldMkLst>
        <pc:spChg chg="add del mod">
          <ac:chgData name="Leo Cahyadi" userId="8ed3b1fc02390fb3" providerId="LiveId" clId="{F2F9DC89-CA3A-456C-BE80-B1D949635654}" dt="2023-05-11T09:27:49.879" v="66"/>
          <ac:spMkLst>
            <pc:docMk/>
            <pc:sldMk cId="1280459845" sldId="271"/>
            <ac:spMk id="3" creationId="{EB8313F9-6D69-3164-1A73-E45F2EDB3468}"/>
          </ac:spMkLst>
        </pc:spChg>
      </pc:sldChg>
      <pc:sldChg chg="addSp modSp mod">
        <pc:chgData name="Leo Cahyadi" userId="8ed3b1fc02390fb3" providerId="LiveId" clId="{F2F9DC89-CA3A-456C-BE80-B1D949635654}" dt="2023-05-11T09:27:03.315" v="1" actId="20577"/>
        <pc:sldMkLst>
          <pc:docMk/>
          <pc:sldMk cId="1218466114" sldId="272"/>
        </pc:sldMkLst>
        <pc:spChg chg="add mod">
          <ac:chgData name="Leo Cahyadi" userId="8ed3b1fc02390fb3" providerId="LiveId" clId="{F2F9DC89-CA3A-456C-BE80-B1D949635654}" dt="2023-05-11T09:27:03.315" v="1" actId="20577"/>
          <ac:spMkLst>
            <pc:docMk/>
            <pc:sldMk cId="1218466114" sldId="272"/>
            <ac:spMk id="4" creationId="{97D6ED5D-E7E8-897A-5EAF-350FF6FADDEE}"/>
          </ac:spMkLst>
        </pc:spChg>
      </pc:sldChg>
      <pc:sldChg chg="addSp modSp mod">
        <pc:chgData name="Leo Cahyadi" userId="8ed3b1fc02390fb3" providerId="LiveId" clId="{F2F9DC89-CA3A-456C-BE80-B1D949635654}" dt="2023-05-11T09:27:09.658" v="6" actId="20577"/>
        <pc:sldMkLst>
          <pc:docMk/>
          <pc:sldMk cId="613621758" sldId="273"/>
        </pc:sldMkLst>
        <pc:spChg chg="add mod">
          <ac:chgData name="Leo Cahyadi" userId="8ed3b1fc02390fb3" providerId="LiveId" clId="{F2F9DC89-CA3A-456C-BE80-B1D949635654}" dt="2023-05-11T09:27:09.658" v="6" actId="20577"/>
          <ac:spMkLst>
            <pc:docMk/>
            <pc:sldMk cId="613621758" sldId="273"/>
            <ac:spMk id="4" creationId="{E16C45B5-553E-6735-2A1D-E65EC7042734}"/>
          </ac:spMkLst>
        </pc:spChg>
      </pc:sldChg>
      <pc:sldChg chg="addSp modSp mod">
        <pc:chgData name="Leo Cahyadi" userId="8ed3b1fc02390fb3" providerId="LiveId" clId="{F2F9DC89-CA3A-456C-BE80-B1D949635654}" dt="2023-05-11T09:27:12.710" v="13" actId="20577"/>
        <pc:sldMkLst>
          <pc:docMk/>
          <pc:sldMk cId="3851703099" sldId="274"/>
        </pc:sldMkLst>
        <pc:spChg chg="add mod">
          <ac:chgData name="Leo Cahyadi" userId="8ed3b1fc02390fb3" providerId="LiveId" clId="{F2F9DC89-CA3A-456C-BE80-B1D949635654}" dt="2023-05-11T09:27:12.710" v="13" actId="20577"/>
          <ac:spMkLst>
            <pc:docMk/>
            <pc:sldMk cId="3851703099" sldId="274"/>
            <ac:spMk id="4" creationId="{8205E2E7-4E07-6D3E-0F7C-7AAD014CE578}"/>
          </ac:spMkLst>
        </pc:spChg>
      </pc:sldChg>
      <pc:sldChg chg="addSp modSp mod">
        <pc:chgData name="Leo Cahyadi" userId="8ed3b1fc02390fb3" providerId="LiveId" clId="{F2F9DC89-CA3A-456C-BE80-B1D949635654}" dt="2023-05-11T09:27:15.682" v="20" actId="20577"/>
        <pc:sldMkLst>
          <pc:docMk/>
          <pc:sldMk cId="3566415130" sldId="275"/>
        </pc:sldMkLst>
        <pc:spChg chg="add mod">
          <ac:chgData name="Leo Cahyadi" userId="8ed3b1fc02390fb3" providerId="LiveId" clId="{F2F9DC89-CA3A-456C-BE80-B1D949635654}" dt="2023-05-11T09:27:15.682" v="20" actId="20577"/>
          <ac:spMkLst>
            <pc:docMk/>
            <pc:sldMk cId="3566415130" sldId="275"/>
            <ac:spMk id="4" creationId="{EC33A9EB-5189-D58F-C16D-4A32BA9C9781}"/>
          </ac:spMkLst>
        </pc:spChg>
      </pc:sldChg>
      <pc:sldChg chg="addSp delSp modSp mod">
        <pc:chgData name="Leo Cahyadi" userId="8ed3b1fc02390fb3" providerId="LiveId" clId="{F2F9DC89-CA3A-456C-BE80-B1D949635654}" dt="2023-05-11T09:27:20.685" v="29" actId="20577"/>
        <pc:sldMkLst>
          <pc:docMk/>
          <pc:sldMk cId="3483305333" sldId="276"/>
        </pc:sldMkLst>
        <pc:spChg chg="add del mod">
          <ac:chgData name="Leo Cahyadi" userId="8ed3b1fc02390fb3" providerId="LiveId" clId="{F2F9DC89-CA3A-456C-BE80-B1D949635654}" dt="2023-05-11T09:27:20.685" v="29" actId="20577"/>
          <ac:spMkLst>
            <pc:docMk/>
            <pc:sldMk cId="3483305333" sldId="276"/>
            <ac:spMk id="4" creationId="{4FB3AB2C-9BC2-3999-FA10-3049B6A28492}"/>
          </ac:spMkLst>
        </pc:spChg>
        <pc:spChg chg="add del mod">
          <ac:chgData name="Leo Cahyadi" userId="8ed3b1fc02390fb3" providerId="LiveId" clId="{F2F9DC89-CA3A-456C-BE80-B1D949635654}" dt="2023-05-11T09:27:19.138" v="25"/>
          <ac:spMkLst>
            <pc:docMk/>
            <pc:sldMk cId="3483305333" sldId="276"/>
            <ac:spMk id="5" creationId="{3347AB70-07B7-F109-C2A3-56D6C36FF50D}"/>
          </ac:spMkLst>
        </pc:spChg>
      </pc:sldChg>
      <pc:sldChg chg="addSp modSp mod">
        <pc:chgData name="Leo Cahyadi" userId="8ed3b1fc02390fb3" providerId="LiveId" clId="{F2F9DC89-CA3A-456C-BE80-B1D949635654}" dt="2023-05-11T09:27:28.669" v="34" actId="20577"/>
        <pc:sldMkLst>
          <pc:docMk/>
          <pc:sldMk cId="33695054" sldId="277"/>
        </pc:sldMkLst>
        <pc:spChg chg="add mod">
          <ac:chgData name="Leo Cahyadi" userId="8ed3b1fc02390fb3" providerId="LiveId" clId="{F2F9DC89-CA3A-456C-BE80-B1D949635654}" dt="2023-05-11T09:27:28.669" v="34" actId="20577"/>
          <ac:spMkLst>
            <pc:docMk/>
            <pc:sldMk cId="33695054" sldId="277"/>
            <ac:spMk id="4" creationId="{C2D9CE03-4286-ECC3-EF78-A527DCAAE2EC}"/>
          </ac:spMkLst>
        </pc:spChg>
      </pc:sldChg>
      <pc:sldChg chg="addSp modSp mod">
        <pc:chgData name="Leo Cahyadi" userId="8ed3b1fc02390fb3" providerId="LiveId" clId="{F2F9DC89-CA3A-456C-BE80-B1D949635654}" dt="2023-05-11T09:27:31.565" v="39" actId="20577"/>
        <pc:sldMkLst>
          <pc:docMk/>
          <pc:sldMk cId="3350480290" sldId="278"/>
        </pc:sldMkLst>
        <pc:spChg chg="add mod">
          <ac:chgData name="Leo Cahyadi" userId="8ed3b1fc02390fb3" providerId="LiveId" clId="{F2F9DC89-CA3A-456C-BE80-B1D949635654}" dt="2023-05-11T09:27:31.565" v="39" actId="20577"/>
          <ac:spMkLst>
            <pc:docMk/>
            <pc:sldMk cId="3350480290" sldId="278"/>
            <ac:spMk id="4" creationId="{97E4382B-6C49-1454-C384-8A91F94AB865}"/>
          </ac:spMkLst>
        </pc:spChg>
      </pc:sldChg>
      <pc:sldChg chg="addSp modSp mod">
        <pc:chgData name="Leo Cahyadi" userId="8ed3b1fc02390fb3" providerId="LiveId" clId="{F2F9DC89-CA3A-456C-BE80-B1D949635654}" dt="2023-05-11T09:27:34.161" v="44" actId="20577"/>
        <pc:sldMkLst>
          <pc:docMk/>
          <pc:sldMk cId="2781855348" sldId="279"/>
        </pc:sldMkLst>
        <pc:spChg chg="add mod">
          <ac:chgData name="Leo Cahyadi" userId="8ed3b1fc02390fb3" providerId="LiveId" clId="{F2F9DC89-CA3A-456C-BE80-B1D949635654}" dt="2023-05-11T09:27:34.161" v="44" actId="20577"/>
          <ac:spMkLst>
            <pc:docMk/>
            <pc:sldMk cId="2781855348" sldId="279"/>
            <ac:spMk id="4" creationId="{61D85C7B-2320-C1E4-F1E5-64890C0AE358}"/>
          </ac:spMkLst>
        </pc:spChg>
      </pc:sldChg>
      <pc:sldChg chg="addSp modSp mod">
        <pc:chgData name="Leo Cahyadi" userId="8ed3b1fc02390fb3" providerId="LiveId" clId="{F2F9DC89-CA3A-456C-BE80-B1D949635654}" dt="2023-05-11T09:27:36.518" v="49" actId="20577"/>
        <pc:sldMkLst>
          <pc:docMk/>
          <pc:sldMk cId="3367883325" sldId="280"/>
        </pc:sldMkLst>
        <pc:spChg chg="add mod">
          <ac:chgData name="Leo Cahyadi" userId="8ed3b1fc02390fb3" providerId="LiveId" clId="{F2F9DC89-CA3A-456C-BE80-B1D949635654}" dt="2023-05-11T09:27:36.518" v="49" actId="20577"/>
          <ac:spMkLst>
            <pc:docMk/>
            <pc:sldMk cId="3367883325" sldId="280"/>
            <ac:spMk id="4" creationId="{1075AF34-F092-0DAF-F15C-9F51FA895991}"/>
          </ac:spMkLst>
        </pc:spChg>
      </pc:sldChg>
      <pc:sldChg chg="addSp modSp mod">
        <pc:chgData name="Leo Cahyadi" userId="8ed3b1fc02390fb3" providerId="LiveId" clId="{F2F9DC89-CA3A-456C-BE80-B1D949635654}" dt="2023-05-11T09:27:39.019" v="52" actId="20577"/>
        <pc:sldMkLst>
          <pc:docMk/>
          <pc:sldMk cId="3555791451" sldId="281"/>
        </pc:sldMkLst>
        <pc:spChg chg="add mod">
          <ac:chgData name="Leo Cahyadi" userId="8ed3b1fc02390fb3" providerId="LiveId" clId="{F2F9DC89-CA3A-456C-BE80-B1D949635654}" dt="2023-05-11T09:27:39.019" v="52" actId="20577"/>
          <ac:spMkLst>
            <pc:docMk/>
            <pc:sldMk cId="3555791451" sldId="281"/>
            <ac:spMk id="4" creationId="{E3710D68-9FD0-9630-21C4-52DEC7CFD920}"/>
          </ac:spMkLst>
        </pc:spChg>
      </pc:sldChg>
      <pc:sldChg chg="addSp modSp mod">
        <pc:chgData name="Leo Cahyadi" userId="8ed3b1fc02390fb3" providerId="LiveId" clId="{F2F9DC89-CA3A-456C-BE80-B1D949635654}" dt="2023-05-11T09:27:43.636" v="55" actId="20577"/>
        <pc:sldMkLst>
          <pc:docMk/>
          <pc:sldMk cId="3476894266" sldId="282"/>
        </pc:sldMkLst>
        <pc:spChg chg="add mod">
          <ac:chgData name="Leo Cahyadi" userId="8ed3b1fc02390fb3" providerId="LiveId" clId="{F2F9DC89-CA3A-456C-BE80-B1D949635654}" dt="2023-05-11T09:27:43.636" v="55" actId="20577"/>
          <ac:spMkLst>
            <pc:docMk/>
            <pc:sldMk cId="3476894266" sldId="282"/>
            <ac:spMk id="4" creationId="{47486DBC-3222-4936-1AA3-4478100B69C2}"/>
          </ac:spMkLst>
        </pc:spChg>
      </pc:sldChg>
      <pc:sldChg chg="addSp modSp mod">
        <pc:chgData name="Leo Cahyadi" userId="8ed3b1fc02390fb3" providerId="LiveId" clId="{F2F9DC89-CA3A-456C-BE80-B1D949635654}" dt="2023-05-11T09:27:46.928" v="62" actId="20577"/>
        <pc:sldMkLst>
          <pc:docMk/>
          <pc:sldMk cId="856654281" sldId="283"/>
        </pc:sldMkLst>
        <pc:spChg chg="add mod">
          <ac:chgData name="Leo Cahyadi" userId="8ed3b1fc02390fb3" providerId="LiveId" clId="{F2F9DC89-CA3A-456C-BE80-B1D949635654}" dt="2023-05-11T09:27:46.928" v="62" actId="20577"/>
          <ac:spMkLst>
            <pc:docMk/>
            <pc:sldMk cId="856654281" sldId="283"/>
            <ac:spMk id="4" creationId="{8EFC6F94-AC16-BFB2-7AF0-3936776CC742}"/>
          </ac:spMkLst>
        </pc:spChg>
      </pc:sldChg>
      <pc:sldChg chg="addSp modSp mod">
        <pc:chgData name="Leo Cahyadi" userId="8ed3b1fc02390fb3" providerId="LiveId" clId="{F2F9DC89-CA3A-456C-BE80-B1D949635654}" dt="2023-05-11T09:27:48.268" v="64" actId="20577"/>
        <pc:sldMkLst>
          <pc:docMk/>
          <pc:sldMk cId="1718639858" sldId="284"/>
        </pc:sldMkLst>
        <pc:spChg chg="add mod">
          <ac:chgData name="Leo Cahyadi" userId="8ed3b1fc02390fb3" providerId="LiveId" clId="{F2F9DC89-CA3A-456C-BE80-B1D949635654}" dt="2023-05-11T09:27:48.268" v="64" actId="20577"/>
          <ac:spMkLst>
            <pc:docMk/>
            <pc:sldMk cId="1718639858" sldId="284"/>
            <ac:spMk id="4" creationId="{877D172C-11CA-41E5-796A-87F46CDAD40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42480-FB70-4C89-8E60-2A4D162A16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4C7C2F-B342-4031-95D9-CD69B43CD0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528768-F20D-4506-AC7B-6C9F21388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9455E-9E9C-42A7-ABCC-36B6A279FB1D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0F05F8-C01A-4E3F-ADB3-06EE577BD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FA1EE0-2AED-49DC-94AD-6FEE30B4F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142D-DE57-490E-ADCC-A6968ADE6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86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8D340-C179-4052-880F-68961E0B6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1BE550-41E9-48A0-93E2-C24F653933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458355-B0CB-42F7-84D1-C95104D7C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9455E-9E9C-42A7-ABCC-36B6A279FB1D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A0A85-20CB-4457-BEA2-1301E347D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917FB5-34B0-4BA6-92DE-40B580042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142D-DE57-490E-ADCC-A6968ADE6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078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6FF449-FF4B-40BA-B3B6-7F3017859F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F90A9F-1A5F-4F32-8961-A9A35FFCCD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FDDFE7-E84B-4CD3-BCF8-4399D8D8F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9455E-9E9C-42A7-ABCC-36B6A279FB1D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D04AB-D9FA-416F-97E3-330435D72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5FB06-827A-4841-87DB-0515D17E3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142D-DE57-490E-ADCC-A6968ADE6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245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DC841-81F0-40C2-AF64-F66FC8052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16F92-AE94-4E80-9883-282A6E630C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33782E-6B81-4E34-BE52-550B9F179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9455E-9E9C-42A7-ABCC-36B6A279FB1D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78D4BF-6061-4748-8B6D-9A1818C37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21F217-38FE-4AE2-91CE-A59D41D4C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142D-DE57-490E-ADCC-A6968ADE6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073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156E1-1124-475A-9698-6A4E6737D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15257C-627F-467E-B8AF-F38E65FFF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9940E0-FE07-4751-9517-512EBED5C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9455E-9E9C-42A7-ABCC-36B6A279FB1D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E0AE4-00FC-40A7-AE47-12BAB827E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BA477-7431-4450-AAF5-D8272D597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142D-DE57-490E-ADCC-A6968ADE6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605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A740C-DFE4-4E19-8C3B-C29E9CAB6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0BB59-2840-4984-BF8D-A53ACCA87C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1AF9EC-84E8-4EF1-895C-2084862630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F61586-1B61-4264-AD5B-DF8E457CF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9455E-9E9C-42A7-ABCC-36B6A279FB1D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34EFB1-F836-4656-9D08-DB6F69BE7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6BD096-4A26-4B80-9CEE-A0D6F4660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142D-DE57-490E-ADCC-A6968ADE6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547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F45D7-C9B2-489A-AE39-63B108D51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FE1DC4-1C8A-4F4E-83C4-86A37A8DC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EDD4B-D759-43DA-B75C-17FFA5335C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0F946F-57EF-43B8-8F50-D58D8C195C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A935AB-3E22-4F8A-8E40-618B8B75DE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A2AC32-9D09-4473-B28D-822408C29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9455E-9E9C-42A7-ABCC-36B6A279FB1D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6CAF13-E7D7-4D87-B3D6-468E4891E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7A1049-5409-47F0-82EF-195CF8A5A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142D-DE57-490E-ADCC-A6968ADE6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197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C100B-E268-491F-BF0A-6961A571E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C19ECA-E1B2-4A45-885A-735165987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9455E-9E9C-42A7-ABCC-36B6A279FB1D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88CD7A-6D90-4B40-AD03-A58103FA0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210AF5-5F92-4729-B547-8B40C38B8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142D-DE57-490E-ADCC-A6968ADE6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538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5EDD76-00E9-4DD6-AAF6-5146CA799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9455E-9E9C-42A7-ABCC-36B6A279FB1D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EE62D9-C4A2-4C9C-BC5A-5737AB190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3ED201-0CE8-45FB-9CAE-D8D3E6651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142D-DE57-490E-ADCC-A6968ADE6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313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9CBDA-4D28-430F-891C-12E142D19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C4486-9CED-48D3-A2F8-9CC4D6438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6D6826-90EC-44D1-9A9A-1ABB4A6F65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686506-37B6-45F4-9686-1E077D771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9455E-9E9C-42A7-ABCC-36B6A279FB1D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963ADD-A180-4B31-859F-85A7DE267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E8B3FB-C3E5-49AF-914B-0571EA54B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142D-DE57-490E-ADCC-A6968ADE6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675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A6A4B-A92D-4769-AFAB-B32C536ED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AF803A-CE66-45A6-9C0B-7CFBB87A38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483B9C-4B2A-4087-9831-1B1C272B09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DC7E9B-CCB5-4712-A1D5-249B30B8C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9455E-9E9C-42A7-ABCC-36B6A279FB1D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07596D-BF2F-4D9F-BEFF-E37586122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8AEE21-E81B-414D-BCD1-217BE98C4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142D-DE57-490E-ADCC-A6968ADE6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251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3000">
              <a:schemeClr val="accent6">
                <a:lumMod val="60000"/>
                <a:lumOff val="40000"/>
              </a:schemeClr>
            </a:gs>
            <a:gs pos="67000">
              <a:schemeClr val="accent4">
                <a:lumMod val="40000"/>
                <a:lumOff val="60000"/>
              </a:schemeClr>
            </a:gs>
            <a:gs pos="100000">
              <a:schemeClr val="accent6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110BFD-4101-4523-8358-484FD24DC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C92BFD-F195-427A-B6C6-B5A580741F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71E3B-AA29-48B8-9BF2-6B825F0FB8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9455E-9E9C-42A7-ABCC-36B6A279FB1D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9663E1-4FDD-4238-952B-F625ECC3FB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48633-131D-4FEB-9303-6265FDAB6F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7142D-DE57-490E-ADCC-A6968ADE6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11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0BBD1-C46B-4E7F-9381-B7F8F58F42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Bahnschrift SemiLight SemiConde" panose="020B0502040204020203" pitchFamily="34" charset="0"/>
              </a:rPr>
              <a:t>DOA KELILING ESTAFET NUSANTARA 2023-2024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4083ED-A3A6-4964-BBF0-D9540E4A7C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504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9DF02-68E5-4CD6-80AE-424580481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POKOK DOA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D876E-ABBC-46D3-BA9F-D1D84CD41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Dihancurkan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bahaya</a:t>
            </a:r>
            <a:r>
              <a:rPr lang="en-US" dirty="0"/>
              <a:t> laten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negeri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negeri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penyelenggaran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. - </a:t>
            </a:r>
            <a:r>
              <a:rPr lang="en-US" dirty="0" err="1"/>
              <a:t>Dihancurkan</a:t>
            </a:r>
            <a:r>
              <a:rPr lang="en-US" dirty="0"/>
              <a:t> spirit Haman (</a:t>
            </a:r>
            <a:r>
              <a:rPr lang="en-US" dirty="0" err="1"/>
              <a:t>permukatan</a:t>
            </a:r>
            <a:r>
              <a:rPr lang="en-US" dirty="0"/>
              <a:t> </a:t>
            </a:r>
            <a:r>
              <a:rPr lang="en-US" dirty="0" err="1"/>
              <a:t>jahat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umat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/ orang </a:t>
            </a:r>
            <a:r>
              <a:rPr lang="en-US" dirty="0" err="1"/>
              <a:t>percaya</a:t>
            </a:r>
            <a:r>
              <a:rPr lang="en-US" dirty="0"/>
              <a:t>), </a:t>
            </a:r>
            <a:r>
              <a:rPr lang="en-US" dirty="0" err="1"/>
              <a:t>bangkitnya</a:t>
            </a:r>
            <a:r>
              <a:rPr lang="en-US" dirty="0"/>
              <a:t> </a:t>
            </a:r>
            <a:r>
              <a:rPr lang="en-US" dirty="0" err="1"/>
              <a:t>Mordekhai</a:t>
            </a:r>
            <a:r>
              <a:rPr lang="en-US" dirty="0"/>
              <a:t> - </a:t>
            </a:r>
            <a:r>
              <a:rPr lang="en-US" dirty="0" err="1"/>
              <a:t>Mordekhai</a:t>
            </a:r>
            <a:r>
              <a:rPr lang="en-US" dirty="0"/>
              <a:t> dan Ester </a:t>
            </a:r>
          </a:p>
          <a:p>
            <a:r>
              <a:rPr lang="en-US" dirty="0"/>
              <a:t>Ester yang </a:t>
            </a:r>
            <a:r>
              <a:rPr lang="en-US" dirty="0" err="1"/>
              <a:t>menghancurkan</a:t>
            </a:r>
            <a:r>
              <a:rPr lang="en-US" dirty="0"/>
              <a:t> </a:t>
            </a:r>
            <a:r>
              <a:rPr lang="en-US" dirty="0" err="1"/>
              <a:t>siasat</a:t>
            </a:r>
            <a:r>
              <a:rPr lang="en-US" dirty="0"/>
              <a:t> Haman,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mendampingi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baru</a:t>
            </a:r>
            <a:r>
              <a:rPr lang="en-US" dirty="0"/>
              <a:t>,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2024 </a:t>
            </a:r>
          </a:p>
          <a:p>
            <a:r>
              <a:rPr lang="en-US" dirty="0"/>
              <a:t>TNI, </a:t>
            </a:r>
            <a:r>
              <a:rPr lang="en-US" dirty="0" err="1"/>
              <a:t>Polri</a:t>
            </a:r>
            <a:r>
              <a:rPr lang="en-US" dirty="0"/>
              <a:t> dan BIN,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 dan </a:t>
            </a:r>
            <a:r>
              <a:rPr lang="en-US" dirty="0" err="1"/>
              <a:t>keutuhan</a:t>
            </a:r>
            <a:r>
              <a:rPr lang="en-US" dirty="0"/>
              <a:t> NKRI (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terpecah</a:t>
            </a:r>
            <a:r>
              <a:rPr lang="en-US" dirty="0"/>
              <a:t> </a:t>
            </a:r>
            <a:r>
              <a:rPr lang="en-US" dirty="0" err="1"/>
              <a:t>belahdalam</a:t>
            </a:r>
            <a:r>
              <a:rPr lang="en-US" dirty="0"/>
              <a:t> </a:t>
            </a:r>
            <a:r>
              <a:rPr lang="en-US" dirty="0" err="1"/>
              <a:t>keberpihakan</a:t>
            </a:r>
            <a:r>
              <a:rPr lang="en-US" dirty="0"/>
              <a:t>)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2D9CE03-4286-ECC3-EF78-A527DCAAE2EC}"/>
              </a:ext>
            </a:extLst>
          </p:cNvPr>
          <p:cNvSpPr/>
          <p:nvPr/>
        </p:nvSpPr>
        <p:spPr>
          <a:xfrm>
            <a:off x="10455965" y="588397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3695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1F126-4B04-42C1-9DE5-5191D26E4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POKOK DOA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3E30E-736E-4BD3-86B5-CEC06313B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Doakan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media </a:t>
            </a:r>
            <a:r>
              <a:rPr lang="en-US" dirty="0" err="1"/>
              <a:t>informasi</a:t>
            </a:r>
            <a:r>
              <a:rPr lang="en-US" dirty="0"/>
              <a:t> di </a:t>
            </a:r>
            <a:r>
              <a:rPr lang="en-US" dirty="0" err="1"/>
              <a:t>lawat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dan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hormat</a:t>
            </a:r>
            <a:r>
              <a:rPr lang="en-US" dirty="0"/>
              <a:t> </a:t>
            </a:r>
            <a:r>
              <a:rPr lang="en-US" dirty="0" err="1"/>
              <a:t>kemuliaan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benar</a:t>
            </a:r>
            <a:r>
              <a:rPr lang="en-US" dirty="0"/>
              <a:t> dan </a:t>
            </a:r>
            <a:r>
              <a:rPr lang="en-US" dirty="0" err="1"/>
              <a:t>membongkar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salah, 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, agar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dikampanyekan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, yang </a:t>
            </a:r>
            <a:r>
              <a:rPr lang="en-US" dirty="0" err="1"/>
              <a:t>mempunyi</a:t>
            </a:r>
            <a:r>
              <a:rPr lang="en-US" dirty="0"/>
              <a:t> track record yang </a:t>
            </a:r>
            <a:r>
              <a:rPr lang="en-US" dirty="0" err="1"/>
              <a:t>baik</a:t>
            </a:r>
            <a:r>
              <a:rPr lang="en-US" dirty="0"/>
              <a:t>,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jejak</a:t>
            </a:r>
            <a:r>
              <a:rPr lang="en-US" dirty="0"/>
              <a:t> </a:t>
            </a:r>
            <a:r>
              <a:rPr lang="en-US" dirty="0" err="1"/>
              <a:t>rekam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dinikmati</a:t>
            </a:r>
            <a:r>
              <a:rPr lang="en-US" dirty="0"/>
              <a:t> oleh </a:t>
            </a:r>
            <a:r>
              <a:rPr lang="en-US" dirty="0" err="1"/>
              <a:t>rakyat</a:t>
            </a:r>
            <a:r>
              <a:rPr lang="en-US" dirty="0"/>
              <a:t> Indonesia (</a:t>
            </a:r>
            <a:r>
              <a:rPr lang="en-US" dirty="0" err="1"/>
              <a:t>dibongkar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manipulasi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jahat</a:t>
            </a:r>
            <a:r>
              <a:rPr lang="en-US" dirty="0"/>
              <a:t>, yang </a:t>
            </a:r>
            <a:r>
              <a:rPr lang="en-US" dirty="0" err="1"/>
              <a:t>menghasut</a:t>
            </a:r>
            <a:r>
              <a:rPr lang="en-US" dirty="0"/>
              <a:t>, </a:t>
            </a:r>
            <a:r>
              <a:rPr lang="en-US" dirty="0" err="1"/>
              <a:t>ditutup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link dan media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berita</a:t>
            </a:r>
            <a:r>
              <a:rPr lang="en-US" dirty="0"/>
              <a:t> </a:t>
            </a:r>
            <a:r>
              <a:rPr lang="en-US" dirty="0" err="1"/>
              <a:t>jahat</a:t>
            </a:r>
            <a:r>
              <a:rPr lang="en-US" dirty="0"/>
              <a:t>, yang </a:t>
            </a:r>
            <a:r>
              <a:rPr lang="en-US" dirty="0" err="1"/>
              <a:t>membalikkan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/ Black Campaign) </a:t>
            </a:r>
          </a:p>
          <a:p>
            <a:r>
              <a:rPr lang="en-US" sz="2000" dirty="0"/>
              <a:t>*Black Campaign </a:t>
            </a:r>
            <a:r>
              <a:rPr lang="en-US" sz="2000" dirty="0" err="1"/>
              <a:t>merupakan</a:t>
            </a:r>
            <a:r>
              <a:rPr lang="en-US" sz="2000" dirty="0"/>
              <a:t> model </a:t>
            </a:r>
            <a:r>
              <a:rPr lang="en-US" sz="2000" dirty="0" err="1"/>
              <a:t>kampanye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isu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gosip</a:t>
            </a:r>
            <a:r>
              <a:rPr lang="en-US" sz="2000" dirty="0"/>
              <a:t> yang </a:t>
            </a:r>
            <a:r>
              <a:rPr lang="en-US" sz="2000" dirty="0" err="1"/>
              <a:t>ditujukankepada</a:t>
            </a:r>
            <a:r>
              <a:rPr lang="en-US" sz="2000" dirty="0"/>
              <a:t> </a:t>
            </a:r>
            <a:r>
              <a:rPr lang="en-US" sz="2000" dirty="0" err="1"/>
              <a:t>pihak</a:t>
            </a:r>
            <a:r>
              <a:rPr lang="en-US" sz="2000" dirty="0"/>
              <a:t> </a:t>
            </a:r>
            <a:r>
              <a:rPr lang="en-US" sz="2000" dirty="0" err="1"/>
              <a:t>lawan</a:t>
            </a:r>
            <a:r>
              <a:rPr lang="en-US" sz="2000" dirty="0"/>
              <a:t>, </a:t>
            </a:r>
            <a:r>
              <a:rPr lang="en-US" sz="2000" dirty="0" err="1"/>
              <a:t>tanpa</a:t>
            </a:r>
            <a:r>
              <a:rPr lang="en-US" sz="2000" dirty="0"/>
              <a:t> </a:t>
            </a:r>
            <a:r>
              <a:rPr lang="en-US" sz="2000" dirty="0" err="1"/>
              <a:t>didukung</a:t>
            </a:r>
            <a:r>
              <a:rPr lang="en-US" sz="2000" dirty="0"/>
              <a:t> </a:t>
            </a:r>
            <a:r>
              <a:rPr lang="en-US" sz="2000" dirty="0" err="1"/>
              <a:t>fakta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bukti</a:t>
            </a:r>
            <a:r>
              <a:rPr lang="en-US" sz="2000" dirty="0"/>
              <a:t> yang </a:t>
            </a:r>
            <a:r>
              <a:rPr lang="en-US" sz="2000" dirty="0" err="1"/>
              <a:t>jelas</a:t>
            </a:r>
            <a:r>
              <a:rPr lang="en-US" sz="2000" dirty="0"/>
              <a:t> (fitnah).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7E4382B-6C49-1454-C384-8A91F94AB865}"/>
              </a:ext>
            </a:extLst>
          </p:cNvPr>
          <p:cNvSpPr/>
          <p:nvPr/>
        </p:nvSpPr>
        <p:spPr>
          <a:xfrm>
            <a:off x="10455965" y="588397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350480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0D052-1104-4F46-899E-EC02B55A9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POKOK DOA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DACD2-ACAF-4EE0-9B59-EAA78B1208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penyelenggaran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di </a:t>
            </a:r>
            <a:r>
              <a:rPr lang="en-US" dirty="0" err="1"/>
              <a:t>propinsi</a:t>
            </a:r>
            <a:r>
              <a:rPr lang="en-US" dirty="0"/>
              <a:t> </a:t>
            </a:r>
            <a:r>
              <a:rPr lang="en-US" dirty="0" err="1"/>
              <a:t>Jawa</a:t>
            </a:r>
            <a:r>
              <a:rPr lang="en-US" dirty="0"/>
              <a:t> Barat di </a:t>
            </a:r>
            <a:r>
              <a:rPr lang="en-US" dirty="0" err="1"/>
              <a:t>lawat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doa</a:t>
            </a:r>
            <a:r>
              <a:rPr lang="en-US" dirty="0"/>
              <a:t> </a:t>
            </a:r>
            <a:r>
              <a:rPr lang="en-US" dirty="0" err="1"/>
              <a:t>keliling</a:t>
            </a:r>
            <a:r>
              <a:rPr lang="en-US" dirty="0"/>
              <a:t> Nusantara Call – dan Indonesia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 – </a:t>
            </a:r>
            <a:r>
              <a:rPr lang="en-US" dirty="0" err="1"/>
              <a:t>digoncangkan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kerajaan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ditanam</a:t>
            </a:r>
            <a:r>
              <a:rPr lang="en-US" dirty="0"/>
              <a:t> </a:t>
            </a:r>
            <a:r>
              <a:rPr lang="en-US" dirty="0" err="1"/>
              <a:t>Bapa</a:t>
            </a:r>
            <a:r>
              <a:rPr lang="en-US" dirty="0"/>
              <a:t> di </a:t>
            </a:r>
            <a:r>
              <a:rPr lang="en-US" dirty="0" err="1"/>
              <a:t>surga</a:t>
            </a:r>
            <a:r>
              <a:rPr lang="en-US" dirty="0"/>
              <a:t>,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atmosfir</a:t>
            </a:r>
            <a:r>
              <a:rPr lang="en-US" dirty="0"/>
              <a:t> </a:t>
            </a:r>
            <a:r>
              <a:rPr lang="en-US" dirty="0" err="1"/>
              <a:t>dibebaskan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penguasa</a:t>
            </a:r>
            <a:r>
              <a:rPr lang="en-US" dirty="0"/>
              <a:t> di </a:t>
            </a:r>
            <a:r>
              <a:rPr lang="en-US" dirty="0" err="1"/>
              <a:t>udara</a:t>
            </a:r>
            <a:r>
              <a:rPr lang="en-US" dirty="0"/>
              <a:t> dan </a:t>
            </a:r>
            <a:r>
              <a:rPr lang="en-US" dirty="0" err="1"/>
              <a:t>pemerintahannya</a:t>
            </a:r>
            <a:r>
              <a:rPr lang="en-US" dirty="0"/>
              <a:t>, </a:t>
            </a:r>
            <a:r>
              <a:rPr lang="en-US" dirty="0" err="1"/>
              <a:t>ganti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pada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kerajaan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</a:t>
            </a:r>
            <a:r>
              <a:rPr lang="en-US" dirty="0" err="1"/>
              <a:t>hadir</a:t>
            </a:r>
            <a:r>
              <a:rPr lang="en-US" dirty="0"/>
              <a:t> dan </a:t>
            </a:r>
            <a:r>
              <a:rPr lang="en-US" dirty="0" err="1"/>
              <a:t>berdaulat</a:t>
            </a:r>
            <a:r>
              <a:rPr lang="en-US" dirty="0"/>
              <a:t> </a:t>
            </a:r>
            <a:r>
              <a:rPr lang="en-US" dirty="0" err="1"/>
              <a:t>sepenuhnya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Indonesia,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Jawa</a:t>
            </a:r>
            <a:r>
              <a:rPr lang="en-US" dirty="0"/>
              <a:t> Barat </a:t>
            </a:r>
            <a:r>
              <a:rPr lang="en-US" dirty="0" err="1"/>
              <a:t>khususnya</a:t>
            </a:r>
            <a:r>
              <a:rPr lang="en-US" dirty="0"/>
              <a:t>, </a:t>
            </a:r>
            <a:r>
              <a:rPr lang="en-US" dirty="0" err="1"/>
              <a:t>kerajaan</a:t>
            </a:r>
            <a:r>
              <a:rPr lang="en-US" dirty="0"/>
              <a:t>-Mu </a:t>
            </a:r>
            <a:r>
              <a:rPr lang="en-US" dirty="0" err="1"/>
              <a:t>datang</a:t>
            </a:r>
            <a:r>
              <a:rPr lang="en-US" dirty="0"/>
              <a:t> dan </a:t>
            </a:r>
            <a:r>
              <a:rPr lang="en-US" dirty="0" err="1"/>
              <a:t>kehendak</a:t>
            </a:r>
            <a:r>
              <a:rPr lang="en-US" dirty="0"/>
              <a:t>-Mu </a:t>
            </a:r>
            <a:r>
              <a:rPr lang="en-US" dirty="0" err="1"/>
              <a:t>jadi</a:t>
            </a:r>
            <a:r>
              <a:rPr lang="en-US" dirty="0"/>
              <a:t> Indonesia </a:t>
            </a:r>
            <a:r>
              <a:rPr lang="en-US" dirty="0" err="1"/>
              <a:t>seperti</a:t>
            </a:r>
            <a:r>
              <a:rPr lang="en-US" dirty="0"/>
              <a:t> di </a:t>
            </a:r>
            <a:r>
              <a:rPr lang="en-US" dirty="0" err="1"/>
              <a:t>surga</a:t>
            </a:r>
            <a:r>
              <a:rPr lang="en-US" dirty="0"/>
              <a:t>, </a:t>
            </a:r>
            <a:r>
              <a:rPr lang="en-US" dirty="0" err="1"/>
              <a:t>Jawa</a:t>
            </a:r>
            <a:r>
              <a:rPr lang="en-US" dirty="0"/>
              <a:t> Barat </a:t>
            </a:r>
            <a:r>
              <a:rPr lang="en-US" dirty="0" err="1"/>
              <a:t>seperti</a:t>
            </a:r>
            <a:r>
              <a:rPr lang="en-US" dirty="0"/>
              <a:t> di </a:t>
            </a:r>
            <a:r>
              <a:rPr lang="en-US" dirty="0" err="1"/>
              <a:t>surga</a:t>
            </a:r>
            <a:r>
              <a:rPr lang="en-US" dirty="0"/>
              <a:t>, di mana Allah </a:t>
            </a:r>
            <a:r>
              <a:rPr lang="en-US" dirty="0" err="1"/>
              <a:t>memerintah</a:t>
            </a:r>
            <a:r>
              <a:rPr lang="en-US" dirty="0"/>
              <a:t> dan </a:t>
            </a:r>
            <a:r>
              <a:rPr lang="en-US" dirty="0" err="1"/>
              <a:t>kehendak</a:t>
            </a:r>
            <a:r>
              <a:rPr lang="en-US" dirty="0"/>
              <a:t>-Nya </a:t>
            </a:r>
            <a:r>
              <a:rPr lang="en-US" dirty="0" err="1"/>
              <a:t>dituruti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di </a:t>
            </a:r>
            <a:r>
              <a:rPr lang="en-US" dirty="0" err="1"/>
              <a:t>surga</a:t>
            </a:r>
            <a:r>
              <a:rPr lang="en-US" dirty="0"/>
              <a:t>, Indonesia </a:t>
            </a:r>
            <a:r>
              <a:rPr lang="en-US" dirty="0" err="1"/>
              <a:t>penuh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kemuliaan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air yang </a:t>
            </a:r>
            <a:r>
              <a:rPr lang="en-US" dirty="0" err="1"/>
              <a:t>menutupi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</a:t>
            </a:r>
          </a:p>
          <a:p>
            <a:r>
              <a:rPr lang="en-US" sz="2200" dirty="0"/>
              <a:t>(</a:t>
            </a:r>
            <a:r>
              <a:rPr lang="en-US" sz="2200" dirty="0" err="1"/>
              <a:t>Hab</a:t>
            </a:r>
            <a:r>
              <a:rPr lang="en-US" sz="2200" dirty="0"/>
              <a:t> 2:14 </a:t>
            </a:r>
            <a:r>
              <a:rPr lang="en-US" sz="2200" dirty="0" err="1"/>
              <a:t>Sebab</a:t>
            </a:r>
            <a:r>
              <a:rPr lang="en-US" sz="2200" dirty="0"/>
              <a:t> </a:t>
            </a:r>
            <a:r>
              <a:rPr lang="en-US" sz="2200" dirty="0" err="1"/>
              <a:t>bumi</a:t>
            </a:r>
            <a:r>
              <a:rPr lang="en-US" sz="2200" dirty="0"/>
              <a:t> </a:t>
            </a:r>
            <a:r>
              <a:rPr lang="en-US" sz="2200" dirty="0" err="1"/>
              <a:t>akan</a:t>
            </a:r>
            <a:r>
              <a:rPr lang="en-US" sz="2200" dirty="0"/>
              <a:t> </a:t>
            </a:r>
            <a:r>
              <a:rPr lang="en-US" sz="2200" dirty="0" err="1"/>
              <a:t>penuh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pengetahuan</a:t>
            </a:r>
            <a:r>
              <a:rPr lang="en-US" sz="2200" dirty="0"/>
              <a:t> </a:t>
            </a:r>
            <a:r>
              <a:rPr lang="en-US" sz="2200" dirty="0" err="1"/>
              <a:t>tentang</a:t>
            </a:r>
            <a:r>
              <a:rPr lang="en-US" sz="2200" dirty="0"/>
              <a:t> </a:t>
            </a:r>
            <a:r>
              <a:rPr lang="en-US" sz="2200" dirty="0" err="1"/>
              <a:t>kemuliaan</a:t>
            </a:r>
            <a:r>
              <a:rPr lang="en-US" sz="2200" dirty="0"/>
              <a:t> </a:t>
            </a:r>
            <a:r>
              <a:rPr lang="en-US" sz="2200" dirty="0" err="1"/>
              <a:t>Tuhan</a:t>
            </a:r>
            <a:r>
              <a:rPr lang="en-US" sz="2200" dirty="0"/>
              <a:t>, </a:t>
            </a:r>
            <a:r>
              <a:rPr lang="en-US" sz="2200" dirty="0" err="1"/>
              <a:t>seperti</a:t>
            </a:r>
            <a:r>
              <a:rPr lang="en-US" sz="2200" dirty="0"/>
              <a:t> air yang </a:t>
            </a:r>
            <a:r>
              <a:rPr lang="en-US" sz="2200" dirty="0" err="1"/>
              <a:t>menutupi</a:t>
            </a:r>
            <a:r>
              <a:rPr lang="en-US" sz="2200" dirty="0"/>
              <a:t> </a:t>
            </a:r>
            <a:r>
              <a:rPr lang="en-US" sz="2200" dirty="0" err="1"/>
              <a:t>dasar</a:t>
            </a:r>
            <a:r>
              <a:rPr lang="en-US" sz="2200" dirty="0"/>
              <a:t> </a:t>
            </a:r>
            <a:r>
              <a:rPr lang="en-US" sz="2200" dirty="0" err="1"/>
              <a:t>laut</a:t>
            </a:r>
            <a:r>
              <a:rPr lang="en-US" sz="2200" dirty="0"/>
              <a:t>.)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1D85C7B-2320-C1E4-F1E5-64890C0AE358}"/>
              </a:ext>
            </a:extLst>
          </p:cNvPr>
          <p:cNvSpPr/>
          <p:nvPr/>
        </p:nvSpPr>
        <p:spPr>
          <a:xfrm>
            <a:off x="10455965" y="588397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7818553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7EE75-D489-429B-89A6-68E9680D4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POKOK DOA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B751D-F399-4A5C-83A3-176A083FC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Doakan</a:t>
            </a:r>
            <a:r>
              <a:rPr lang="en-US" dirty="0"/>
              <a:t> : </a:t>
            </a:r>
          </a:p>
          <a:p>
            <a:pPr marL="0" indent="0">
              <a:buNone/>
            </a:pP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yang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2024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 </a:t>
            </a:r>
          </a:p>
          <a:p>
            <a:r>
              <a:rPr lang="en-US" dirty="0" err="1"/>
              <a:t>Anggota</a:t>
            </a:r>
            <a:r>
              <a:rPr lang="en-US" dirty="0"/>
              <a:t> Dewan </a:t>
            </a:r>
            <a:r>
              <a:rPr lang="en-US" dirty="0" err="1"/>
              <a:t>Perwakilan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(DPR) </a:t>
            </a:r>
          </a:p>
          <a:p>
            <a:r>
              <a:rPr lang="en-US" dirty="0" err="1"/>
              <a:t>Anggota</a:t>
            </a:r>
            <a:r>
              <a:rPr lang="en-US" dirty="0"/>
              <a:t> Dewan </a:t>
            </a:r>
            <a:r>
              <a:rPr lang="en-US" dirty="0" err="1"/>
              <a:t>Perwakilan</a:t>
            </a:r>
            <a:r>
              <a:rPr lang="en-US" dirty="0"/>
              <a:t> Daerah (DPD) </a:t>
            </a:r>
          </a:p>
          <a:p>
            <a:r>
              <a:rPr lang="en-US" dirty="0" err="1"/>
              <a:t>Presiden</a:t>
            </a:r>
            <a:r>
              <a:rPr lang="en-US" dirty="0"/>
              <a:t> dan Wakil </a:t>
            </a:r>
            <a:r>
              <a:rPr lang="en-US" dirty="0" err="1"/>
              <a:t>Presiden</a:t>
            </a:r>
            <a:r>
              <a:rPr lang="en-US" dirty="0"/>
              <a:t> </a:t>
            </a:r>
          </a:p>
          <a:p>
            <a:r>
              <a:rPr lang="en-US" dirty="0" err="1"/>
              <a:t>Anggota</a:t>
            </a:r>
            <a:r>
              <a:rPr lang="en-US" dirty="0"/>
              <a:t> Dewan </a:t>
            </a:r>
            <a:r>
              <a:rPr lang="en-US" dirty="0" err="1"/>
              <a:t>Perwakilan</a:t>
            </a:r>
            <a:r>
              <a:rPr lang="en-US" dirty="0"/>
              <a:t> Rakyat Daerah (DPRD) </a:t>
            </a:r>
            <a:r>
              <a:rPr lang="en-US" dirty="0" err="1"/>
              <a:t>Provinsi</a:t>
            </a:r>
            <a:r>
              <a:rPr lang="en-US" dirty="0"/>
              <a:t> </a:t>
            </a:r>
          </a:p>
          <a:p>
            <a:r>
              <a:rPr lang="en-US" dirty="0" err="1"/>
              <a:t>Anggota</a:t>
            </a:r>
            <a:r>
              <a:rPr lang="en-US" dirty="0"/>
              <a:t> Dewan </a:t>
            </a:r>
            <a:r>
              <a:rPr lang="en-US" dirty="0" err="1"/>
              <a:t>Perwakilan</a:t>
            </a:r>
            <a:r>
              <a:rPr lang="en-US" dirty="0"/>
              <a:t> Rakyat Daerah (DPRD)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075AF34-F092-0DAF-F15C-9F51FA895991}"/>
              </a:ext>
            </a:extLst>
          </p:cNvPr>
          <p:cNvSpPr/>
          <p:nvPr/>
        </p:nvSpPr>
        <p:spPr>
          <a:xfrm>
            <a:off x="10455965" y="588397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3678833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B8D6F-DDE8-45F0-A6D4-EFBD7E10B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POKOK DOA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ECC33-27BF-431B-9EF2-CCC476FB6F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Doakan</a:t>
            </a:r>
            <a:r>
              <a:rPr lang="en-US" dirty="0"/>
              <a:t> : </a:t>
            </a:r>
          </a:p>
          <a:p>
            <a:pPr marL="0" indent="0">
              <a:buNone/>
            </a:pPr>
            <a:r>
              <a:rPr lang="en-US" dirty="0"/>
              <a:t>3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(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dan </a:t>
            </a:r>
            <a:r>
              <a:rPr lang="en-US" dirty="0" err="1"/>
              <a:t>wewenangnya</a:t>
            </a:r>
            <a:r>
              <a:rPr lang="en-US" dirty="0"/>
              <a:t>) </a:t>
            </a:r>
          </a:p>
          <a:p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(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) </a:t>
            </a:r>
          </a:p>
          <a:p>
            <a:r>
              <a:rPr lang="en-US" dirty="0" err="1"/>
              <a:t>Penyelenggara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(KPU, BAWASLU DAN DKPP) - KPU (</a:t>
            </a:r>
            <a:r>
              <a:rPr lang="en-US" dirty="0" err="1"/>
              <a:t>Komisi</a:t>
            </a:r>
            <a:r>
              <a:rPr lang="en-US" dirty="0"/>
              <a:t>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) - BAWASLU (Badan </a:t>
            </a: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) - DKPP (Dewan </a:t>
            </a:r>
            <a:r>
              <a:rPr lang="en-US" dirty="0" err="1"/>
              <a:t>Kehormatan</a:t>
            </a:r>
            <a:r>
              <a:rPr lang="en-US" dirty="0"/>
              <a:t> </a:t>
            </a:r>
            <a:r>
              <a:rPr lang="en-US" dirty="0" err="1"/>
              <a:t>Penyelenggara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) </a:t>
            </a:r>
          </a:p>
          <a:p>
            <a:r>
              <a:rPr lang="en-US" dirty="0" err="1"/>
              <a:t>Pemilih</a:t>
            </a:r>
            <a:r>
              <a:rPr lang="en-US" dirty="0"/>
              <a:t> (</a:t>
            </a:r>
            <a:r>
              <a:rPr lang="en-US" dirty="0" err="1"/>
              <a:t>warga</a:t>
            </a:r>
            <a:r>
              <a:rPr lang="en-US" dirty="0"/>
              <a:t> negara Indonesia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pilih</a:t>
            </a:r>
            <a:r>
              <a:rPr lang="en-US" dirty="0"/>
              <a:t>) -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golput</a:t>
            </a:r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3710D68-9FD0-9630-21C4-52DEC7CFD920}"/>
              </a:ext>
            </a:extLst>
          </p:cNvPr>
          <p:cNvSpPr/>
          <p:nvPr/>
        </p:nvSpPr>
        <p:spPr>
          <a:xfrm>
            <a:off x="10455965" y="588397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5557914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1EFCC-85F5-45A6-B372-67BB1A9AD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POKOK DOA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69D90-1AAD-44EE-9F06-64A56301D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/>
              <a:t>Doakan</a:t>
            </a:r>
            <a:r>
              <a:rPr lang="en-US" dirty="0"/>
              <a:t> :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2024 </a:t>
            </a:r>
          </a:p>
          <a:p>
            <a:pPr marL="0" indent="0">
              <a:buNone/>
            </a:pPr>
            <a:r>
              <a:rPr lang="en-US" i="1" dirty="0" err="1"/>
              <a:t>Partai</a:t>
            </a:r>
            <a:r>
              <a:rPr lang="en-US" i="1" dirty="0"/>
              <a:t> Nasional dan no </a:t>
            </a:r>
            <a:r>
              <a:rPr lang="en-US" i="1" dirty="0" err="1"/>
              <a:t>urut</a:t>
            </a:r>
            <a:r>
              <a:rPr lang="en-US" i="1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Kebangkitan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Gerakan Indonesia Raya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Indonesia </a:t>
            </a:r>
            <a:r>
              <a:rPr lang="en-US" dirty="0" err="1"/>
              <a:t>Perjuangan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Golkar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Nasdem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Buruh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Gelombang</a:t>
            </a:r>
            <a:r>
              <a:rPr lang="en-US" dirty="0"/>
              <a:t> Rakyat Indonesia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Keadilan</a:t>
            </a:r>
            <a:r>
              <a:rPr lang="en-US" dirty="0"/>
              <a:t> Sejahtera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Kebangkitan</a:t>
            </a:r>
            <a:r>
              <a:rPr lang="en-US" dirty="0"/>
              <a:t> Nusantara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 Nurani Rakyat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Garda </a:t>
            </a:r>
            <a:r>
              <a:rPr lang="en-US" dirty="0" err="1"/>
              <a:t>Perubahan</a:t>
            </a:r>
            <a:r>
              <a:rPr lang="en-US" dirty="0"/>
              <a:t> Indonesia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Amanat</a:t>
            </a:r>
            <a:r>
              <a:rPr lang="en-US" dirty="0"/>
              <a:t> Nasional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Bintang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Demokrat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Solidaritas</a:t>
            </a:r>
            <a:r>
              <a:rPr lang="en-US" dirty="0"/>
              <a:t> Indonesia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Perindo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Persatuan</a:t>
            </a:r>
            <a:r>
              <a:rPr lang="en-US" dirty="0"/>
              <a:t> Pembangunan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Ummat</a:t>
            </a:r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7486DBC-3222-4936-1AA3-4478100B69C2}"/>
              </a:ext>
            </a:extLst>
          </p:cNvPr>
          <p:cNvSpPr/>
          <p:nvPr/>
        </p:nvSpPr>
        <p:spPr>
          <a:xfrm>
            <a:off x="10455965" y="588397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/>
              <a:t>11a</a:t>
            </a:r>
          </a:p>
        </p:txBody>
      </p:sp>
    </p:spTree>
    <p:extLst>
      <p:ext uri="{BB962C8B-B14F-4D97-AF65-F5344CB8AC3E}">
        <p14:creationId xmlns:p14="http://schemas.microsoft.com/office/powerpoint/2010/main" val="34768942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FDB2B-EC2C-4517-BEB9-6ECFE702F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POKOK DOA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2F30A6-B662-48BC-BF54-38C6B6E8E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 err="1"/>
              <a:t>Partai</a:t>
            </a:r>
            <a:r>
              <a:rPr lang="en-US" i="1" dirty="0"/>
              <a:t> </a:t>
            </a:r>
            <a:r>
              <a:rPr lang="en-US" i="1" dirty="0" err="1"/>
              <a:t>lokal</a:t>
            </a:r>
            <a:r>
              <a:rPr lang="en-US" i="1" dirty="0"/>
              <a:t> &amp; no </a:t>
            </a:r>
            <a:r>
              <a:rPr lang="en-US" i="1" dirty="0" err="1"/>
              <a:t>urut</a:t>
            </a:r>
            <a:r>
              <a:rPr lang="en-US" i="1" dirty="0"/>
              <a:t> </a:t>
            </a:r>
          </a:p>
          <a:p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Nangroe</a:t>
            </a:r>
            <a:r>
              <a:rPr lang="en-US" dirty="0"/>
              <a:t> Aceh </a:t>
            </a:r>
          </a:p>
          <a:p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Generasi</a:t>
            </a:r>
            <a:r>
              <a:rPr lang="en-US" dirty="0"/>
              <a:t> </a:t>
            </a:r>
            <a:r>
              <a:rPr lang="en-US" dirty="0" err="1"/>
              <a:t>Atjeh</a:t>
            </a:r>
            <a:r>
              <a:rPr lang="en-US" dirty="0"/>
              <a:t> </a:t>
            </a:r>
            <a:r>
              <a:rPr lang="en-US" dirty="0" err="1"/>
              <a:t>Beusaboh</a:t>
            </a:r>
            <a:r>
              <a:rPr lang="en-US" dirty="0"/>
              <a:t> </a:t>
            </a:r>
            <a:r>
              <a:rPr lang="en-US" dirty="0" err="1"/>
              <a:t>Tha'at</a:t>
            </a:r>
            <a:r>
              <a:rPr lang="en-US" dirty="0"/>
              <a:t> Dan </a:t>
            </a:r>
            <a:r>
              <a:rPr lang="en-US" dirty="0" err="1"/>
              <a:t>Taqwa</a:t>
            </a:r>
            <a:r>
              <a:rPr lang="en-US" dirty="0"/>
              <a:t> </a:t>
            </a:r>
          </a:p>
          <a:p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Darul</a:t>
            </a:r>
            <a:r>
              <a:rPr lang="en-US" dirty="0"/>
              <a:t> Aceh </a:t>
            </a:r>
          </a:p>
          <a:p>
            <a:r>
              <a:rPr lang="en-US" dirty="0" err="1"/>
              <a:t>Partai</a:t>
            </a:r>
            <a:r>
              <a:rPr lang="en-US" dirty="0"/>
              <a:t> Aceh </a:t>
            </a:r>
          </a:p>
          <a:p>
            <a:r>
              <a:rPr lang="en-US" dirty="0" err="1"/>
              <a:t>Partai</a:t>
            </a:r>
            <a:r>
              <a:rPr lang="en-US" dirty="0"/>
              <a:t> Adil Sejahtera Aceh </a:t>
            </a:r>
          </a:p>
          <a:p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Soliditas</a:t>
            </a:r>
            <a:r>
              <a:rPr lang="en-US" dirty="0"/>
              <a:t> Independent Rakyat Aceh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EFC6F94-AC16-BFB2-7AF0-3936776CC742}"/>
              </a:ext>
            </a:extLst>
          </p:cNvPr>
          <p:cNvSpPr/>
          <p:nvPr/>
        </p:nvSpPr>
        <p:spPr>
          <a:xfrm>
            <a:off x="10455965" y="588397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/>
              <a:t>11b</a:t>
            </a:r>
          </a:p>
        </p:txBody>
      </p:sp>
    </p:spTree>
    <p:extLst>
      <p:ext uri="{BB962C8B-B14F-4D97-AF65-F5344CB8AC3E}">
        <p14:creationId xmlns:p14="http://schemas.microsoft.com/office/powerpoint/2010/main" val="8566542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72774-E603-4A00-98E5-4E3709A0F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POKOK DOA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A0EB2-1E0A-45BD-A217-0E1608160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Doakan</a:t>
            </a:r>
            <a:r>
              <a:rPr lang="en-US" dirty="0"/>
              <a:t> : </a:t>
            </a:r>
            <a:r>
              <a:rPr lang="en-US" dirty="0" err="1"/>
              <a:t>peranan</a:t>
            </a:r>
            <a:r>
              <a:rPr lang="en-US" dirty="0"/>
              <a:t> : TNI, </a:t>
            </a:r>
            <a:r>
              <a:rPr lang="en-US" dirty="0" err="1"/>
              <a:t>Polri</a:t>
            </a:r>
            <a:r>
              <a:rPr lang="en-US" dirty="0"/>
              <a:t> dan BIN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2024 </a:t>
            </a:r>
          </a:p>
          <a:p>
            <a:r>
              <a:rPr lang="en-US" dirty="0" err="1"/>
              <a:t>Doakan</a:t>
            </a:r>
            <a:r>
              <a:rPr lang="en-US" dirty="0"/>
              <a:t> : </a:t>
            </a:r>
            <a:r>
              <a:rPr lang="en-US" dirty="0" err="1"/>
              <a:t>distribusi</a:t>
            </a:r>
            <a:r>
              <a:rPr lang="en-US" dirty="0"/>
              <a:t> -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dan </a:t>
            </a:r>
            <a:r>
              <a:rPr lang="en-US" dirty="0" err="1"/>
              <a:t>kelengkapan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2024 "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logistik</a:t>
            </a:r>
            <a:r>
              <a:rPr lang="en-US" dirty="0"/>
              <a:t>. 1) </a:t>
            </a:r>
            <a:r>
              <a:rPr lang="en-US" dirty="0" err="1"/>
              <a:t>Pertama</a:t>
            </a:r>
            <a:r>
              <a:rPr lang="en-US" dirty="0"/>
              <a:t>, </a:t>
            </a:r>
            <a:r>
              <a:rPr lang="en-US" dirty="0" err="1"/>
              <a:t>logistik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,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mengekspresikan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pilih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dan </a:t>
            </a:r>
            <a:r>
              <a:rPr lang="en-US" dirty="0" err="1"/>
              <a:t>formulir</a:t>
            </a:r>
            <a:r>
              <a:rPr lang="en-US" dirty="0"/>
              <a:t> </a:t>
            </a:r>
            <a:r>
              <a:rPr lang="en-US" dirty="0" err="1"/>
              <a:t>penghitungan</a:t>
            </a:r>
            <a:r>
              <a:rPr lang="en-US" dirty="0"/>
              <a:t> dan </a:t>
            </a:r>
            <a:r>
              <a:rPr lang="en-US" dirty="0" err="1"/>
              <a:t>rekapitulasi</a:t>
            </a:r>
            <a:r>
              <a:rPr lang="en-US" dirty="0"/>
              <a:t>,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mengadministrasikan</a:t>
            </a:r>
            <a:r>
              <a:rPr lang="en-US" dirty="0"/>
              <a:t> proses </a:t>
            </a:r>
            <a:r>
              <a:rPr lang="en-US" dirty="0" err="1"/>
              <a:t>pemilu</a:t>
            </a:r>
            <a:r>
              <a:rPr lang="en-US" dirty="0"/>
              <a:t>. 2) </a:t>
            </a:r>
            <a:r>
              <a:rPr lang="en-US" dirty="0" err="1"/>
              <a:t>Kedua</a:t>
            </a:r>
            <a:r>
              <a:rPr lang="en-US" dirty="0"/>
              <a:t>, </a:t>
            </a:r>
            <a:r>
              <a:rPr lang="en-US" dirty="0" err="1"/>
              <a:t>logistik</a:t>
            </a:r>
            <a:r>
              <a:rPr lang="en-US" dirty="0"/>
              <a:t> </a:t>
            </a:r>
            <a:r>
              <a:rPr lang="en-US" dirty="0" err="1"/>
              <a:t>pendukung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bilik</a:t>
            </a:r>
            <a:r>
              <a:rPr lang="en-US" dirty="0"/>
              <a:t>, </a:t>
            </a:r>
            <a:r>
              <a:rPr lang="en-US" dirty="0" err="1"/>
              <a:t>tinta</a:t>
            </a:r>
            <a:r>
              <a:rPr lang="en-US" dirty="0"/>
              <a:t> dan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coblos</a:t>
            </a:r>
            <a:r>
              <a:rPr lang="en-US" dirty="0"/>
              <a:t>," </a:t>
            </a:r>
          </a:p>
          <a:p>
            <a:r>
              <a:rPr lang="en-US" dirty="0" err="1"/>
              <a:t>Doakan</a:t>
            </a:r>
            <a:r>
              <a:rPr lang="en-US" dirty="0"/>
              <a:t> : agar masa </a:t>
            </a:r>
            <a:r>
              <a:rPr lang="en-US" dirty="0" err="1"/>
              <a:t>kampanye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KPU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77D172C-11CA-41E5-796A-87F46CDAD40E}"/>
              </a:ext>
            </a:extLst>
          </p:cNvPr>
          <p:cNvSpPr/>
          <p:nvPr/>
        </p:nvSpPr>
        <p:spPr>
          <a:xfrm>
            <a:off x="10455965" y="588397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/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17186398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DA2DF-AC6C-4DCE-A8E3-9C89CCB47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F19CCE1F-9C94-420D-9BF5-FC3E6BCF53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040" y="537209"/>
            <a:ext cx="10117104" cy="5690871"/>
          </a:xfrm>
        </p:spPr>
      </p:pic>
    </p:spTree>
    <p:extLst>
      <p:ext uri="{BB962C8B-B14F-4D97-AF65-F5344CB8AC3E}">
        <p14:creationId xmlns:p14="http://schemas.microsoft.com/office/powerpoint/2010/main" val="12804598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FACE9-DF6B-42D2-8A4D-B5F94EEF2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Jadwal</a:t>
            </a:r>
            <a:r>
              <a:rPr lang="en-US" b="1" dirty="0"/>
              <a:t> </a:t>
            </a:r>
            <a:r>
              <a:rPr lang="en-US" b="1" dirty="0" err="1"/>
              <a:t>Lengkap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6E774-886C-44A0-9B11-D3E2BB371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BR" sz="3000" dirty="0">
                <a:solidFill>
                  <a:srgbClr val="000000"/>
                </a:solidFill>
                <a:latin typeface="Calibri" panose="020F0502020204030204" pitchFamily="34" charset="0"/>
              </a:rPr>
              <a:t>1. </a:t>
            </a:r>
            <a:r>
              <a:rPr lang="pt-BR" sz="30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Nanggroe Aceh Darussalam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Banda Aceh)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R4, R20</a:t>
            </a:r>
            <a:r>
              <a:rPr lang="pt-BR" sz="4300" dirty="0"/>
              <a:t> </a:t>
            </a:r>
          </a:p>
          <a:p>
            <a:pPr marL="0" indent="0">
              <a:buNone/>
            </a:pP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15/2/23;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5/4/23;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8/6/23;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26/7/23;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12/9/23;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28/10/23;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14/12/23;</a:t>
            </a:r>
            <a:r>
              <a:rPr lang="pt-BR" sz="4300" dirty="0"/>
              <a:t> </a:t>
            </a:r>
          </a:p>
          <a:p>
            <a:pPr marL="0" indent="0">
              <a:buNone/>
            </a:pP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2. </a:t>
            </a:r>
            <a:r>
              <a:rPr lang="pt-BR" sz="30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Sumatera Utara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Medan)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R1E, R3, R4, R8, R10, R12, R18, R20</a:t>
            </a:r>
            <a:r>
              <a:rPr lang="pt-BR" sz="4300" dirty="0"/>
              <a:t> </a:t>
            </a:r>
          </a:p>
          <a:p>
            <a:pPr marL="0" indent="0">
              <a:buNone/>
            </a:pP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16/2/23;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6/4/23;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9/6/23;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27/7/23;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13/9/23;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30/10/23;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15/12/23;</a:t>
            </a:r>
            <a:r>
              <a:rPr lang="pt-BR" sz="4300" dirty="0"/>
              <a:t> </a:t>
            </a:r>
          </a:p>
          <a:p>
            <a:pPr marL="0" indent="0">
              <a:buNone/>
            </a:pPr>
            <a:r>
              <a:rPr lang="pt-BR" sz="3000" dirty="0">
                <a:solidFill>
                  <a:srgbClr val="000000"/>
                </a:solidFill>
                <a:latin typeface="Calibri" panose="020F0502020204030204" pitchFamily="34" charset="0"/>
              </a:rPr>
              <a:t>3. </a:t>
            </a:r>
            <a:r>
              <a:rPr lang="pt-BR" sz="30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Sumatera Selatan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Palembang) 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R3, R13, R15</a:t>
            </a:r>
            <a:r>
              <a:rPr lang="pt-BR" sz="4300" dirty="0"/>
              <a:t> </a:t>
            </a:r>
          </a:p>
          <a:p>
            <a:pPr marL="0" indent="0">
              <a:buNone/>
            </a:pP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17/2/23;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8/4/23;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10/6/23;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28/7/23;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14/9/23;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31/10/23;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16/12/23;</a:t>
            </a:r>
            <a:r>
              <a:rPr lang="pt-BR" sz="4300" dirty="0"/>
              <a:t> </a:t>
            </a:r>
          </a:p>
          <a:p>
            <a:pPr marL="0" indent="0">
              <a:buNone/>
            </a:pPr>
            <a:r>
              <a:rPr lang="pt-BR" sz="3000" dirty="0">
                <a:solidFill>
                  <a:srgbClr val="000000"/>
                </a:solidFill>
                <a:latin typeface="Calibri" panose="020F0502020204030204" pitchFamily="34" charset="0"/>
              </a:rPr>
              <a:t>4. </a:t>
            </a:r>
            <a:r>
              <a:rPr lang="pt-BR" sz="30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Sumatera Barat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Padang) 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R19, R20</a:t>
            </a:r>
            <a:r>
              <a:rPr lang="pt-BR" sz="4300" dirty="0"/>
              <a:t> </a:t>
            </a:r>
          </a:p>
          <a:p>
            <a:pPr marL="0" indent="0">
              <a:buNone/>
            </a:pP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18/2/23;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10/4/23;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12/6/23;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29/7/23;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15/9/23;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1/11/23;</a:t>
            </a:r>
            <a:r>
              <a:rPr lang="pt-BR" sz="4300" dirty="0"/>
              <a:t> </a:t>
            </a:r>
            <a:r>
              <a:rPr lang="pt-BR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18/12/23;</a:t>
            </a:r>
            <a:r>
              <a:rPr lang="pt-BR" sz="4300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069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BACF0-8F44-4530-A23B-0E714A179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TUJUAN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07DB6-9CD7-4B84-ACA5-B71E615ACD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lain"/>
            </a:pPr>
            <a:r>
              <a:rPr lang="en-US" dirty="0" err="1"/>
              <a:t>Merobohkan</a:t>
            </a:r>
            <a:r>
              <a:rPr lang="en-US" dirty="0"/>
              <a:t> </a:t>
            </a:r>
            <a:r>
              <a:rPr lang="en-US" dirty="0" err="1"/>
              <a:t>benteng</a:t>
            </a:r>
            <a:r>
              <a:rPr lang="en-US" dirty="0"/>
              <a:t> agama - agama dan </a:t>
            </a:r>
            <a:r>
              <a:rPr lang="en-US" dirty="0" err="1"/>
              <a:t>Kepercayaan</a:t>
            </a:r>
            <a:r>
              <a:rPr lang="en-US" dirty="0"/>
              <a:t> </a:t>
            </a:r>
            <a:r>
              <a:rPr lang="en-US" dirty="0" err="1"/>
              <a:t>Okultisme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Indonesia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penjuru</a:t>
            </a:r>
            <a:r>
              <a:rPr lang="en-US" dirty="0"/>
              <a:t> </a:t>
            </a:r>
            <a:r>
              <a:rPr lang="en-US" dirty="0" err="1"/>
              <a:t>nusantara</a:t>
            </a:r>
            <a:r>
              <a:rPr lang="en-US" dirty="0"/>
              <a:t>. (</a:t>
            </a:r>
            <a:r>
              <a:rPr lang="en-US" dirty="0" err="1"/>
              <a:t>Yosua</a:t>
            </a:r>
            <a:r>
              <a:rPr lang="en-US" dirty="0"/>
              <a:t> </a:t>
            </a:r>
            <a:r>
              <a:rPr lang="en-US" dirty="0" err="1"/>
              <a:t>mengelilingi</a:t>
            </a:r>
            <a:r>
              <a:rPr lang="en-US" dirty="0"/>
              <a:t> </a:t>
            </a:r>
            <a:r>
              <a:rPr lang="en-US" dirty="0" err="1"/>
              <a:t>tembok</a:t>
            </a:r>
            <a:r>
              <a:rPr lang="en-US" dirty="0"/>
              <a:t> </a:t>
            </a:r>
            <a:r>
              <a:rPr lang="en-US" dirty="0" err="1"/>
              <a:t>Yerikho</a:t>
            </a:r>
            <a:r>
              <a:rPr lang="en-US" dirty="0"/>
              <a:t>, </a:t>
            </a:r>
            <a:r>
              <a:rPr lang="en-US" dirty="0" err="1"/>
              <a:t>Yosua</a:t>
            </a:r>
            <a:r>
              <a:rPr lang="en-US" dirty="0"/>
              <a:t> 6)</a:t>
            </a:r>
          </a:p>
          <a:p>
            <a:pPr marL="514350" indent="-514350">
              <a:buAutoNum type="arabicPlain"/>
            </a:pPr>
            <a:r>
              <a:rPr lang="en-US" dirty="0" err="1"/>
              <a:t>Menghancurkan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musuh</a:t>
            </a:r>
            <a:r>
              <a:rPr lang="en-US" dirty="0"/>
              <a:t> dan orang </a:t>
            </a:r>
            <a:r>
              <a:rPr lang="en-US" dirty="0" err="1"/>
              <a:t>kuat</a:t>
            </a:r>
            <a:r>
              <a:rPr lang="en-US" dirty="0"/>
              <a:t> di </a:t>
            </a:r>
            <a:r>
              <a:rPr lang="en-US" dirty="0" err="1"/>
              <a:t>udara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Doa</a:t>
            </a:r>
            <a:r>
              <a:rPr lang="en-US" dirty="0"/>
              <a:t>, </a:t>
            </a:r>
            <a:r>
              <a:rPr lang="en-US" dirty="0" err="1"/>
              <a:t>Pujian</a:t>
            </a:r>
            <a:r>
              <a:rPr lang="en-US" dirty="0"/>
              <a:t> dan </a:t>
            </a:r>
            <a:r>
              <a:rPr lang="en-US" dirty="0" err="1"/>
              <a:t>Penyembahan</a:t>
            </a:r>
            <a:r>
              <a:rPr lang="en-US" dirty="0"/>
              <a:t> (</a:t>
            </a:r>
            <a:r>
              <a:rPr lang="en-US" dirty="0" err="1"/>
              <a:t>Yosafat</a:t>
            </a:r>
            <a:r>
              <a:rPr lang="en-US" dirty="0"/>
              <a:t>) 2 </a:t>
            </a:r>
            <a:r>
              <a:rPr lang="en-US" dirty="0" err="1"/>
              <a:t>Tawarikh</a:t>
            </a:r>
            <a:r>
              <a:rPr lang="en-US" dirty="0"/>
              <a:t> 20:20-23</a:t>
            </a:r>
          </a:p>
          <a:p>
            <a:pPr marL="514350" indent="-514350">
              <a:buAutoNum type="arabicPlain"/>
            </a:pP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tembok</a:t>
            </a:r>
            <a:r>
              <a:rPr lang="en-US" dirty="0"/>
              <a:t> 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Gereja</a:t>
            </a:r>
            <a:r>
              <a:rPr lang="en-US" dirty="0"/>
              <a:t>  dan </a:t>
            </a:r>
            <a:r>
              <a:rPr lang="en-US" dirty="0" err="1"/>
              <a:t>umat</a:t>
            </a:r>
            <a:r>
              <a:rPr lang="en-US" dirty="0"/>
              <a:t>-Nya. juga agar Indonesia dan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Propinsi</a:t>
            </a:r>
            <a:r>
              <a:rPr lang="en-US" dirty="0"/>
              <a:t> </a:t>
            </a:r>
            <a:r>
              <a:rPr lang="en-US" dirty="0" err="1"/>
              <a:t>dilindungi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 (</a:t>
            </a:r>
            <a:r>
              <a:rPr lang="en-US" dirty="0" err="1"/>
              <a:t>Nehemia</a:t>
            </a:r>
            <a:r>
              <a:rPr lang="en-US" dirty="0"/>
              <a:t>)</a:t>
            </a:r>
          </a:p>
          <a:p>
            <a:pPr marL="514350" indent="-514350">
              <a:buAutoNum type="arabicPlain"/>
            </a:pPr>
            <a:r>
              <a:rPr lang="en-US" dirty="0" err="1"/>
              <a:t>Merebut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,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berkat</a:t>
            </a:r>
            <a:r>
              <a:rPr lang="en-US" dirty="0"/>
              <a:t> 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umat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 di Indonesia yang </a:t>
            </a:r>
            <a:r>
              <a:rPr lang="en-US" dirty="0" err="1"/>
              <a:t>masih</a:t>
            </a:r>
            <a:r>
              <a:rPr lang="en-US" dirty="0"/>
              <a:t> di </a:t>
            </a:r>
            <a:r>
              <a:rPr lang="en-US" dirty="0" err="1"/>
              <a:t>kuasai</a:t>
            </a:r>
            <a:r>
              <a:rPr lang="en-US" dirty="0"/>
              <a:t> </a:t>
            </a:r>
            <a:r>
              <a:rPr lang="en-US" dirty="0" err="1"/>
              <a:t>musuh</a:t>
            </a:r>
            <a:r>
              <a:rPr lang="en-US" dirty="0"/>
              <a:t> dan orang </a:t>
            </a:r>
            <a:r>
              <a:rPr lang="en-US" dirty="0" err="1"/>
              <a:t>fasik</a:t>
            </a:r>
            <a:r>
              <a:rPr lang="en-US" dirty="0"/>
              <a:t>.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pemindahan</a:t>
            </a:r>
            <a:r>
              <a:rPr lang="en-US" dirty="0"/>
              <a:t> </a:t>
            </a:r>
            <a:r>
              <a:rPr lang="en-US" dirty="0" err="1"/>
              <a:t>kekayaan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. (</a:t>
            </a:r>
            <a:r>
              <a:rPr lang="en-US" dirty="0" err="1"/>
              <a:t>Yosua</a:t>
            </a:r>
            <a:r>
              <a:rPr lang="en-US" dirty="0"/>
              <a:t> 21:43-54)</a:t>
            </a:r>
          </a:p>
        </p:txBody>
      </p:sp>
    </p:spTree>
    <p:extLst>
      <p:ext uri="{BB962C8B-B14F-4D97-AF65-F5344CB8AC3E}">
        <p14:creationId xmlns:p14="http://schemas.microsoft.com/office/powerpoint/2010/main" val="33409980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56132-2D63-49B3-96E5-AA53FE802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Jadwal</a:t>
            </a:r>
            <a:r>
              <a:rPr lang="en-US" b="1" dirty="0"/>
              <a:t> </a:t>
            </a:r>
            <a:r>
              <a:rPr lang="en-US" b="1" dirty="0" err="1"/>
              <a:t>Lengkap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9A0B40-335E-45F4-88B5-C463ACF4A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5. </a:t>
            </a:r>
            <a:r>
              <a:rPr lang="fi-FI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Bengkulu</a:t>
            </a:r>
            <a:r>
              <a:rPr lang="fi-FI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(Ibu Kota Bengkulu) </a:t>
            </a:r>
            <a:r>
              <a:rPr lang="fi-FI" sz="3600" dirty="0"/>
              <a:t> </a:t>
            </a:r>
            <a:r>
              <a:rPr lang="fi-FI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R13</a:t>
            </a:r>
            <a:r>
              <a:rPr lang="fi-FI" sz="3600" dirty="0"/>
              <a:t> </a:t>
            </a:r>
          </a:p>
          <a:p>
            <a:pPr marL="0" indent="0">
              <a:buNone/>
            </a:pPr>
            <a:r>
              <a:rPr lang="fi-FI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20/2/23;</a:t>
            </a:r>
            <a:r>
              <a:rPr lang="fi-FI" sz="3600" dirty="0"/>
              <a:t> </a:t>
            </a:r>
            <a:r>
              <a:rPr lang="fi-FI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11/4/23;</a:t>
            </a:r>
            <a:r>
              <a:rPr lang="fi-FI" sz="3600" dirty="0"/>
              <a:t> </a:t>
            </a:r>
            <a:r>
              <a:rPr lang="fi-FI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13/6/23;</a:t>
            </a:r>
            <a:r>
              <a:rPr lang="fi-FI" sz="3600" dirty="0"/>
              <a:t> </a:t>
            </a:r>
            <a:r>
              <a:rPr lang="fi-FI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31/7/23;</a:t>
            </a:r>
            <a:r>
              <a:rPr lang="fi-FI" sz="3600" dirty="0"/>
              <a:t> </a:t>
            </a:r>
            <a:r>
              <a:rPr lang="fi-FI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16/9/23;</a:t>
            </a:r>
            <a:r>
              <a:rPr lang="fi-FI" sz="3600" dirty="0"/>
              <a:t> </a:t>
            </a:r>
            <a:r>
              <a:rPr lang="fi-FI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2/11/23;</a:t>
            </a:r>
            <a:r>
              <a:rPr lang="fi-FI" sz="3600" dirty="0"/>
              <a:t> </a:t>
            </a:r>
            <a:r>
              <a:rPr lang="fi-FI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19/12/23;</a:t>
            </a:r>
            <a:r>
              <a:rPr lang="fi-FI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6. </a:t>
            </a:r>
            <a:r>
              <a:rPr lang="pt-BR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Riau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(Ibu Kota Pekanbaru) 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R3, R4, R11, R12, R15, 20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21/2/23;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12/4/23;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14/6/23;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1/8/23;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18/9/23;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3/11/23;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20/12/23;</a:t>
            </a:r>
            <a:r>
              <a:rPr lang="pt-BR" sz="3600" dirty="0"/>
              <a:t> </a:t>
            </a:r>
            <a:endParaRPr lang="fi-FI" sz="3600" dirty="0"/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7. </a:t>
            </a:r>
            <a:r>
              <a:rPr lang="pt-BR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Kepulauan Riau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Tanjung Pinang) 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R1i, R4, R10, R20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22/2/23;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13/4/23;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15/6/23;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2/8/23;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19/9/23;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6/11/23;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21/12/23;</a:t>
            </a:r>
            <a:r>
              <a:rPr lang="pt-BR" sz="3600" dirty="0"/>
              <a:t> </a:t>
            </a:r>
            <a:endParaRPr lang="fi-FI" sz="3600" dirty="0"/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8. </a:t>
            </a:r>
            <a:r>
              <a:rPr lang="pt-BR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Jambi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Jambi) 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R1B, R14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24/2/23;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14/4/23;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16/6/23;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3/8/23;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20/9/23;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7/11/23;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22/12/23;</a:t>
            </a:r>
            <a:r>
              <a:rPr lang="pt-BR" sz="3600" dirty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476769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7DF62-4C4D-4CBC-90A7-2FE0A0749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Jadwal</a:t>
            </a:r>
            <a:r>
              <a:rPr lang="en-US" b="1" dirty="0"/>
              <a:t> </a:t>
            </a:r>
            <a:r>
              <a:rPr lang="en-US" b="1" dirty="0" err="1"/>
              <a:t>Lengkap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2AA21-82CF-4EAA-B5CE-D3C2194A3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9. </a:t>
            </a:r>
            <a:r>
              <a:rPr lang="sv-SE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Lampung</a:t>
            </a: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(Ibu Kota Bandar Lampung) </a:t>
            </a:r>
            <a:r>
              <a:rPr lang="sv-SE" sz="3600" dirty="0"/>
              <a:t> </a:t>
            </a: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R17</a:t>
            </a:r>
            <a:r>
              <a:rPr lang="sv-SE" sz="3600" dirty="0"/>
              <a:t> </a:t>
            </a:r>
          </a:p>
          <a:p>
            <a:pPr marL="0" indent="0">
              <a:buNone/>
            </a:pP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25/2/23;</a:t>
            </a:r>
            <a:r>
              <a:rPr lang="sv-SE" sz="3600" dirty="0"/>
              <a:t> </a:t>
            </a: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15/4/23;</a:t>
            </a:r>
            <a:r>
              <a:rPr lang="sv-SE" sz="3600" dirty="0"/>
              <a:t> </a:t>
            </a: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17/6/23;</a:t>
            </a:r>
            <a:r>
              <a:rPr lang="sv-SE" sz="3600" dirty="0"/>
              <a:t> </a:t>
            </a: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4/8/23;</a:t>
            </a:r>
            <a:r>
              <a:rPr lang="sv-SE" sz="3600" dirty="0"/>
              <a:t> </a:t>
            </a: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21/9/23;</a:t>
            </a:r>
            <a:r>
              <a:rPr lang="sv-SE" sz="3600" dirty="0"/>
              <a:t> </a:t>
            </a: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8/11/23;</a:t>
            </a:r>
            <a:r>
              <a:rPr lang="sv-SE" sz="3600" dirty="0"/>
              <a:t> </a:t>
            </a: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8/1/24;</a:t>
            </a:r>
            <a:r>
              <a:rPr lang="sv-SE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10. </a:t>
            </a:r>
            <a:r>
              <a:rPr lang="pt-BR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Bangka Belitung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Pangkal Pinang)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R1H, R15, R20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27/2/23;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17/4/23;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19/6/23;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7/8/23;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22/9/23;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9/11/23;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9/1/24;</a:t>
            </a:r>
            <a:r>
              <a:rPr lang="pt-BR" sz="3600" dirty="0"/>
              <a:t> </a:t>
            </a:r>
            <a:endParaRPr lang="sv-SE" sz="3600" dirty="0"/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11. </a:t>
            </a:r>
            <a:r>
              <a:rPr lang="pt-BR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Kalimantan Barat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Pontianak) 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R1G, R1i, R3, R8, R18, R20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28/2/23;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18/4/23;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20/6/23;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8/8/23;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23/9/23;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10/11/23;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10/1/24;</a:t>
            </a:r>
            <a:r>
              <a:rPr lang="pt-BR" sz="3600" dirty="0"/>
              <a:t> </a:t>
            </a:r>
            <a:endParaRPr lang="sv-SE" sz="3600" dirty="0"/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12. </a:t>
            </a:r>
            <a:r>
              <a:rPr lang="pt-BR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Kalimantan Timur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Samarinda)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R1H, R8, R18, 20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1/3/23;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19/4/23;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21/6/23;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9/8/23;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25/9/23;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11/11/23;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11/1/24;</a:t>
            </a:r>
            <a:r>
              <a:rPr lang="pt-BR" sz="3600" dirty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228490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C6EEF-1E52-4470-BAEF-D81B8B1A3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Jadwal</a:t>
            </a:r>
            <a:r>
              <a:rPr lang="en-US" b="1" dirty="0"/>
              <a:t> </a:t>
            </a:r>
            <a:r>
              <a:rPr lang="en-US" b="1" dirty="0" err="1"/>
              <a:t>Lengkap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8ABA8-41F7-4338-B417-AB2E29A576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13.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Kalimantan Selatan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Banjarbaru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R20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2/3/23;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4/5/23;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22/6/23;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10/8/23;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26/9/23;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13/11/23;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12/1/24;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14.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Kalimantan Tengah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(Ibu Kota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Palangkaraya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R2, R8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3/3/23;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5/5/23;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23/6/23;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11/8/23;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28/9/23;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14/11/23;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13/1/24;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15. </a:t>
            </a:r>
            <a:r>
              <a:rPr lang="sv-SE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Kalimantan Utara </a:t>
            </a: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Tanjung Selor)</a:t>
            </a:r>
            <a:r>
              <a:rPr lang="sv-SE" sz="3600" dirty="0"/>
              <a:t> </a:t>
            </a: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R18</a:t>
            </a:r>
            <a:r>
              <a:rPr lang="sv-SE" sz="3600" dirty="0"/>
              <a:t> </a:t>
            </a:r>
          </a:p>
          <a:p>
            <a:pPr marL="0" indent="0">
              <a:buNone/>
            </a:pP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6/3/23;</a:t>
            </a:r>
            <a:r>
              <a:rPr lang="sv-SE" sz="3600" dirty="0"/>
              <a:t> </a:t>
            </a: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8/5/23;</a:t>
            </a:r>
            <a:r>
              <a:rPr lang="sv-SE" sz="3600" dirty="0"/>
              <a:t> </a:t>
            </a: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24/6/23;</a:t>
            </a:r>
            <a:r>
              <a:rPr lang="sv-SE" sz="3600" dirty="0"/>
              <a:t> </a:t>
            </a: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12/8/23;</a:t>
            </a:r>
            <a:r>
              <a:rPr lang="sv-SE" sz="3600" dirty="0"/>
              <a:t> </a:t>
            </a: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29/9/23;</a:t>
            </a:r>
            <a:r>
              <a:rPr lang="sv-SE" sz="3600" dirty="0"/>
              <a:t> </a:t>
            </a: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15/11/23;</a:t>
            </a:r>
            <a:r>
              <a:rPr lang="sv-SE" sz="3600" dirty="0"/>
              <a:t> </a:t>
            </a:r>
            <a:r>
              <a:rPr lang="sv-SE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15/1/24;</a:t>
            </a:r>
            <a:r>
              <a:rPr lang="sv-SE" sz="3600" dirty="0"/>
              <a:t> </a:t>
            </a:r>
            <a:endParaRPr lang="en-US" sz="3600" dirty="0"/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16. </a:t>
            </a:r>
            <a:r>
              <a:rPr lang="pt-BR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Banten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(Ibu Kota Serang) 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R1A, R1B, R1E, R1H, CK5, R3, CK7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7/3/23;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9/5/23;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26/6/23;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14/8/23;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2/10/23;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16/11/23;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16/1/24;</a:t>
            </a:r>
            <a:r>
              <a:rPr lang="pt-BR" sz="3600" dirty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613792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9D3DE-FEBC-417F-95E4-A48695546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Jadwal</a:t>
            </a:r>
            <a:r>
              <a:rPr lang="en-US" b="1" dirty="0"/>
              <a:t> </a:t>
            </a:r>
            <a:r>
              <a:rPr lang="en-US" b="1" dirty="0" err="1"/>
              <a:t>Lengkap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D6E32-70FE-4EDB-95AD-D7A11AA668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17.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DKI Jakarta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Jakarta) 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JIS, SENCY, 1A-i, CK3-10, R50-53, R70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8/3/23;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10/5/23;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27/6/23;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15/8/23;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3/10/23;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17/11/23;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17/1/24;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18. </a:t>
            </a:r>
            <a:r>
              <a:rPr lang="pt-BR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Jawa Barat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Bandung) 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R1A, R1G, R1H, CK5, CK8, R2, R5, R7, R8, R9, R18, CK10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9/3/23;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11/5/23;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28/6/23;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16/8/23;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4/10/23;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18/11/23;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18/1/24;</a:t>
            </a:r>
            <a:r>
              <a:rPr lang="pt-BR" sz="3600" dirty="0"/>
              <a:t> </a:t>
            </a:r>
            <a:endParaRPr lang="en-US" sz="3600" dirty="0"/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19. </a:t>
            </a:r>
            <a:r>
              <a:rPr lang="pt-BR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Jawa Tengah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Semarang)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R1B, R1H, R2, R3, R9, R18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10/3/23;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12/5/23;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30/6/23;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18/8/23;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5/10/23;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20/11/23;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19/1/24;</a:t>
            </a:r>
            <a:r>
              <a:rPr lang="pt-BR" sz="3600" dirty="0"/>
              <a:t> </a:t>
            </a:r>
            <a:endParaRPr lang="en-US" sz="3600" dirty="0"/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20.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Daerah Istimewa Yogyakarta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Yogyakarta) 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R1B, R1F, R2, R3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11/3/23;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13/5/23;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3/7/23;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19/8/23;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6/10/23;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21/11/23;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20/1/24;</a:t>
            </a:r>
            <a:r>
              <a:rPr lang="en-US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834818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EB27F-565D-407D-8274-45A22FE0E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Jadwal</a:t>
            </a:r>
            <a:r>
              <a:rPr lang="en-US" b="1" dirty="0"/>
              <a:t> </a:t>
            </a:r>
            <a:r>
              <a:rPr lang="en-US" b="1" dirty="0" err="1"/>
              <a:t>Lengkap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503BCD-38B1-4CF3-8213-48AB0185C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21. </a:t>
            </a:r>
            <a:r>
              <a:rPr lang="pt-BR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Jawa Timur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Surabaya)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R3, R8, R2, R20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13/3/23;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15/5/23;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4/7/23;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21/8/23;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7/10/23;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22/11/23;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22/1/24;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22. </a:t>
            </a:r>
            <a:r>
              <a:rPr lang="pt-BR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Bali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(Ibu Kota Denpasar) 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R1i, R5, R12, R20, 1G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14/3/23;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16/5/23;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5/7/23;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22/8/23;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9/10/23;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23/11/23;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23/1/24;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23. </a:t>
            </a:r>
            <a:r>
              <a:rPr lang="pt-BR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Nusa Tenggara Timur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Kupang) 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R2, R20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15/3/23;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17/5/23;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6/7/23;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23/8/23;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10/10/23;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24/11/23;</a:t>
            </a:r>
            <a:r>
              <a:rPr lang="pt-BR" sz="36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24/1/24;</a:t>
            </a:r>
            <a:r>
              <a:rPr lang="pt-BR" sz="36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24.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Nusa Tenggara Barat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Mataram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</a:t>
            </a:r>
            <a:r>
              <a:rPr lang="en-US" sz="3600" dirty="0"/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Tidak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ada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(di Back Up oleh Gereja2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interdenominasi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16/3/23;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19/5/23;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7/7/23;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24/8/23;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11/10/23;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25/11/23;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25/1/24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;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652849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A6D7C-A24A-410F-8426-575B4BEE8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Jadwal</a:t>
            </a:r>
            <a:r>
              <a:rPr lang="en-US" b="1" dirty="0"/>
              <a:t> </a:t>
            </a:r>
            <a:r>
              <a:rPr lang="en-US" b="1" dirty="0" err="1"/>
              <a:t>Lengkap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A29673-4990-4A7A-A30F-8F17CEB8C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25.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Gorontalo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(Ibu Kota Gorontalo)</a:t>
            </a:r>
            <a:r>
              <a:rPr lang="en-US" sz="2400" dirty="0"/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Tidak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ada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(di Back Up oleh Gereja2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interdenominasi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17/3/23;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20/5/23;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8/7/23;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25/8/23;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12/10/23;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27/11/23;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26/1/24;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26.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Sulawesi Barat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Mamuju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R20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18/3/23;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22/5/23;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10/7/23;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26/8/23;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13/10/23;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28/11/23;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27/1/24;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27. </a:t>
            </a:r>
            <a:r>
              <a:rPr lang="pt-BR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Sulawesi Tengah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Palu)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R1F, R2</a:t>
            </a:r>
            <a:r>
              <a:rPr lang="pt-BR" sz="24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20/3/23;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23/5/23;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11/7/23;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28/8/23;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14/10/23;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29/11/23;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29/1/24;</a:t>
            </a:r>
            <a:r>
              <a:rPr lang="pt-BR" sz="2400" dirty="0"/>
              <a:t> </a:t>
            </a:r>
            <a:endParaRPr lang="en-US" sz="2400" dirty="0"/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28. </a:t>
            </a:r>
            <a:r>
              <a:rPr lang="pt-BR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Sulawesi Utara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Manado)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R1G, CK8, R2, R3</a:t>
            </a:r>
            <a:r>
              <a:rPr lang="pt-BR" sz="24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21/3/23;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24/5/23;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12/7/23;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29/8/23;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16/10/23;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30/11/23;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30/1/24;</a:t>
            </a:r>
            <a:r>
              <a:rPr lang="pt-BR" sz="2400" dirty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554104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4FDEE-93F0-4150-BB43-E8452D89F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Jadwal</a:t>
            </a:r>
            <a:r>
              <a:rPr lang="en-US" b="1" dirty="0"/>
              <a:t> </a:t>
            </a:r>
            <a:r>
              <a:rPr lang="en-US" b="1" dirty="0" err="1"/>
              <a:t>Lengkap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98B34-EB18-4B8A-AD08-15407C6C21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29. </a:t>
            </a:r>
            <a:r>
              <a:rPr lang="en-US" sz="26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Sulawesi Tenggara </a:t>
            </a:r>
            <a:r>
              <a:rPr lang="en-US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Kendari)</a:t>
            </a:r>
            <a:r>
              <a:rPr lang="en-US" sz="3900" dirty="0"/>
              <a:t> </a:t>
            </a:r>
            <a:r>
              <a:rPr lang="en-US" sz="26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Tidak</a:t>
            </a:r>
            <a:r>
              <a:rPr lang="en-US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6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ada</a:t>
            </a:r>
            <a:r>
              <a:rPr lang="en-US" sz="3900" dirty="0"/>
              <a:t> </a:t>
            </a:r>
            <a:r>
              <a:rPr lang="en-US" sz="2600" dirty="0" err="1"/>
              <a:t>dicover</a:t>
            </a:r>
            <a:r>
              <a:rPr lang="en-US" sz="2600" dirty="0"/>
              <a:t> oleh </a:t>
            </a:r>
            <a:r>
              <a:rPr lang="en-US" sz="2600" dirty="0" err="1"/>
              <a:t>gereja</a:t>
            </a:r>
            <a:r>
              <a:rPr lang="en-US" sz="2600" dirty="0"/>
              <a:t> </a:t>
            </a:r>
            <a:r>
              <a:rPr lang="en-US" sz="2600" dirty="0" err="1"/>
              <a:t>Interdenominasi</a:t>
            </a:r>
            <a:endParaRPr lang="en-US" sz="2600" dirty="0"/>
          </a:p>
          <a:p>
            <a:pPr marL="0" indent="0">
              <a:buNone/>
            </a:pPr>
            <a:r>
              <a:rPr lang="en-US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23/3/23;</a:t>
            </a:r>
            <a:r>
              <a:rPr lang="en-US" sz="3900" dirty="0"/>
              <a:t> </a:t>
            </a:r>
            <a:r>
              <a:rPr lang="en-US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25/5/23;</a:t>
            </a:r>
            <a:r>
              <a:rPr lang="en-US" sz="3900" dirty="0"/>
              <a:t> </a:t>
            </a:r>
            <a:r>
              <a:rPr lang="en-US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13/7/23;</a:t>
            </a:r>
            <a:r>
              <a:rPr lang="en-US" sz="3900" dirty="0"/>
              <a:t> </a:t>
            </a:r>
            <a:r>
              <a:rPr lang="en-US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30/8/23;</a:t>
            </a:r>
            <a:r>
              <a:rPr lang="en-US" sz="3900" dirty="0"/>
              <a:t> </a:t>
            </a:r>
            <a:r>
              <a:rPr lang="en-US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17/10/23;</a:t>
            </a:r>
            <a:r>
              <a:rPr lang="en-US" sz="3900" dirty="0"/>
              <a:t> </a:t>
            </a:r>
            <a:r>
              <a:rPr lang="en-US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1/12/23;</a:t>
            </a:r>
            <a:r>
              <a:rPr lang="en-US" sz="3900" dirty="0"/>
              <a:t> </a:t>
            </a:r>
            <a:r>
              <a:rPr lang="en-US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31/1/24;</a:t>
            </a:r>
            <a:r>
              <a:rPr lang="en-US" sz="3900" dirty="0"/>
              <a:t> </a:t>
            </a:r>
          </a:p>
          <a:p>
            <a:pPr marL="0" indent="0">
              <a:buNone/>
            </a:pPr>
            <a:r>
              <a:rPr lang="pt-BR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30. </a:t>
            </a:r>
            <a:r>
              <a:rPr lang="pt-BR" sz="26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Sulawesi Selatan </a:t>
            </a:r>
            <a:r>
              <a:rPr lang="pt-BR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Makassar)</a:t>
            </a:r>
            <a:r>
              <a:rPr lang="pt-BR" sz="3900" dirty="0"/>
              <a:t> </a:t>
            </a:r>
            <a:r>
              <a:rPr lang="pt-BR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R1F, R2, R3, R15</a:t>
            </a:r>
            <a:r>
              <a:rPr lang="pt-BR" sz="3900" dirty="0"/>
              <a:t> </a:t>
            </a:r>
          </a:p>
          <a:p>
            <a:pPr marL="0" indent="0">
              <a:buNone/>
            </a:pPr>
            <a:r>
              <a:rPr lang="pt-BR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24/3/23;</a:t>
            </a:r>
            <a:r>
              <a:rPr lang="pt-BR" sz="3900" dirty="0"/>
              <a:t> </a:t>
            </a:r>
            <a:r>
              <a:rPr lang="pt-BR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26/5/23;</a:t>
            </a:r>
            <a:r>
              <a:rPr lang="pt-BR" sz="3900" dirty="0"/>
              <a:t> </a:t>
            </a:r>
            <a:r>
              <a:rPr lang="pt-BR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14/7/23;</a:t>
            </a:r>
            <a:r>
              <a:rPr lang="pt-BR" sz="3900" dirty="0"/>
              <a:t> </a:t>
            </a:r>
            <a:r>
              <a:rPr lang="pt-BR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31/8/23;</a:t>
            </a:r>
            <a:r>
              <a:rPr lang="pt-BR" sz="3900" dirty="0"/>
              <a:t> </a:t>
            </a:r>
            <a:r>
              <a:rPr lang="pt-BR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18/10/23;</a:t>
            </a:r>
            <a:r>
              <a:rPr lang="pt-BR" sz="3900" dirty="0"/>
              <a:t> </a:t>
            </a:r>
            <a:r>
              <a:rPr lang="pt-BR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4/12/23;</a:t>
            </a:r>
            <a:r>
              <a:rPr lang="pt-BR" sz="3900" dirty="0"/>
              <a:t> </a:t>
            </a:r>
            <a:r>
              <a:rPr lang="pt-BR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1/2/24;</a:t>
            </a:r>
            <a:r>
              <a:rPr lang="pt-BR" sz="3900" dirty="0"/>
              <a:t> </a:t>
            </a:r>
            <a:endParaRPr lang="en-US" sz="3900" dirty="0"/>
          </a:p>
          <a:p>
            <a:pPr marL="0" indent="0">
              <a:buNone/>
            </a:pPr>
            <a:r>
              <a:rPr lang="sv-SE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31. </a:t>
            </a:r>
            <a:r>
              <a:rPr lang="sv-SE" sz="26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Maluku Utara </a:t>
            </a:r>
            <a:r>
              <a:rPr lang="sv-SE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Sofifi)</a:t>
            </a:r>
            <a:r>
              <a:rPr lang="sv-SE" sz="3900" dirty="0"/>
              <a:t> </a:t>
            </a:r>
            <a:r>
              <a:rPr lang="sv-SE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Tidak ada (di Back Up oleh Gereja2 interdenominasi)</a:t>
            </a:r>
            <a:r>
              <a:rPr lang="sv-SE" sz="3900" dirty="0"/>
              <a:t> </a:t>
            </a:r>
          </a:p>
          <a:p>
            <a:pPr marL="0" indent="0">
              <a:buNone/>
            </a:pPr>
            <a:r>
              <a:rPr lang="sv-SE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25/3/23;</a:t>
            </a:r>
            <a:r>
              <a:rPr lang="sv-SE" sz="3900" dirty="0"/>
              <a:t> </a:t>
            </a:r>
            <a:r>
              <a:rPr lang="sv-SE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27/5/23;</a:t>
            </a:r>
            <a:r>
              <a:rPr lang="sv-SE" sz="3900" dirty="0"/>
              <a:t> </a:t>
            </a:r>
            <a:r>
              <a:rPr lang="sv-SE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15/7/23;</a:t>
            </a:r>
            <a:r>
              <a:rPr lang="sv-SE" sz="3900" dirty="0"/>
              <a:t> </a:t>
            </a:r>
            <a:r>
              <a:rPr lang="sv-SE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1/9/23;</a:t>
            </a:r>
            <a:r>
              <a:rPr lang="sv-SE" sz="3900" dirty="0"/>
              <a:t> </a:t>
            </a:r>
            <a:r>
              <a:rPr lang="sv-SE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19/10/23;</a:t>
            </a:r>
            <a:r>
              <a:rPr lang="sv-SE" sz="3900" dirty="0"/>
              <a:t> </a:t>
            </a:r>
            <a:r>
              <a:rPr lang="sv-SE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5/12/23;</a:t>
            </a:r>
            <a:r>
              <a:rPr lang="sv-SE" sz="3900" dirty="0"/>
              <a:t> </a:t>
            </a:r>
            <a:r>
              <a:rPr lang="sv-SE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2/2/24;</a:t>
            </a:r>
            <a:r>
              <a:rPr lang="sv-SE" sz="3900" dirty="0"/>
              <a:t> </a:t>
            </a:r>
            <a:endParaRPr lang="en-US" sz="3900" dirty="0"/>
          </a:p>
          <a:p>
            <a:pPr marL="0" indent="0">
              <a:buNone/>
            </a:pPr>
            <a:r>
              <a:rPr lang="fi-FI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32. </a:t>
            </a:r>
            <a:r>
              <a:rPr lang="fi-FI" sz="26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Maluku</a:t>
            </a:r>
            <a:r>
              <a:rPr lang="fi-FI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(Ibu Kota Ambon) </a:t>
            </a:r>
            <a:r>
              <a:rPr lang="fi-FI" sz="3900" dirty="0"/>
              <a:t> </a:t>
            </a:r>
            <a:r>
              <a:rPr lang="fi-FI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CK9</a:t>
            </a:r>
            <a:r>
              <a:rPr lang="fi-FI" sz="3900" dirty="0"/>
              <a:t> </a:t>
            </a:r>
          </a:p>
          <a:p>
            <a:pPr marL="0" indent="0">
              <a:buNone/>
            </a:pPr>
            <a:r>
              <a:rPr lang="fi-FI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27/3/23;</a:t>
            </a:r>
            <a:r>
              <a:rPr lang="fi-FI" sz="3900" dirty="0"/>
              <a:t> </a:t>
            </a:r>
            <a:r>
              <a:rPr lang="fi-FI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29/5/23;</a:t>
            </a:r>
            <a:r>
              <a:rPr lang="fi-FI" sz="3900" dirty="0"/>
              <a:t> </a:t>
            </a:r>
            <a:r>
              <a:rPr lang="fi-FI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17/7/23;</a:t>
            </a:r>
            <a:r>
              <a:rPr lang="fi-FI" sz="3900" dirty="0"/>
              <a:t> </a:t>
            </a:r>
            <a:r>
              <a:rPr lang="fi-FI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4/9/23;</a:t>
            </a:r>
            <a:r>
              <a:rPr lang="fi-FI" sz="3900" dirty="0"/>
              <a:t> </a:t>
            </a:r>
            <a:r>
              <a:rPr lang="fi-FI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20/10/23;</a:t>
            </a:r>
            <a:r>
              <a:rPr lang="fi-FI" sz="3900" dirty="0"/>
              <a:t> </a:t>
            </a:r>
            <a:r>
              <a:rPr lang="fi-FI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6/12/23;</a:t>
            </a:r>
            <a:r>
              <a:rPr lang="fi-FI" sz="3900" dirty="0"/>
              <a:t> </a:t>
            </a:r>
            <a:r>
              <a:rPr lang="fi-FI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3/2/24;</a:t>
            </a:r>
            <a:r>
              <a:rPr lang="fi-FI" sz="3900" dirty="0"/>
              <a:t> </a:t>
            </a:r>
            <a:endParaRPr lang="en-US" sz="39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0191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08480-196A-4DF8-A921-71C18F256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Jadwal</a:t>
            </a:r>
            <a:r>
              <a:rPr lang="en-US" b="1" dirty="0"/>
              <a:t> </a:t>
            </a:r>
            <a:r>
              <a:rPr lang="en-US" b="1" dirty="0" err="1"/>
              <a:t>Lengkap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9BF8E-46B7-4776-8BFC-5802BD8268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33.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Papua Barat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Manokwari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R2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28/3/23;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30/5/23;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18/7/23;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5/9/23;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21/10/23;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7/12/23;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5/2/24;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34. </a:t>
            </a:r>
            <a:r>
              <a:rPr lang="pt-BR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Papua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(Ibu Kota Jayapura)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R8, R20</a:t>
            </a:r>
            <a:r>
              <a:rPr lang="pt-BR" sz="2400" dirty="0"/>
              <a:t> </a:t>
            </a:r>
          </a:p>
          <a:p>
            <a:pPr marL="0" indent="0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29/3/23;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31/5/23;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20/7/23;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6/9/23;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23/10/23;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8/12/23;</a:t>
            </a:r>
            <a:r>
              <a:rPr lang="pt-BR" sz="2400" dirty="0"/>
              <a:t>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6/2/24;</a:t>
            </a:r>
            <a:r>
              <a:rPr lang="pt-BR" sz="2400" dirty="0"/>
              <a:t> </a:t>
            </a:r>
            <a:endParaRPr lang="en-US" sz="2400" dirty="0"/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35.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Papua Tengah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Nabire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</a:t>
            </a:r>
            <a:r>
              <a:rPr lang="en-US" sz="2400" dirty="0"/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Tidak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ada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(di Back Up oleh Gereja2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interdenominasi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30/3/23;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2/6/23;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21/7/23;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7/9/23;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24/10/23;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9/12/23;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7/2/24;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36.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Papua </a:t>
            </a:r>
            <a:r>
              <a:rPr lang="en-US" sz="24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Pegunungan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Jayawijaya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R3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31/3/23;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5/6/23;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22/7/23;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8/9/23;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25/10/23;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11/12/23;</a:t>
            </a:r>
            <a:r>
              <a:rPr lang="en-US" sz="24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8/2/24;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397658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9ADE8-B09D-4472-A56B-4344859A7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Jadwal</a:t>
            </a:r>
            <a:r>
              <a:rPr lang="en-US" b="1" dirty="0"/>
              <a:t> </a:t>
            </a:r>
            <a:r>
              <a:rPr lang="en-US" b="1" dirty="0" err="1"/>
              <a:t>Lengkap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D91C3-65E8-4F61-9E69-FB6DF691BE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37.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Papua Selatan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Merauke)</a:t>
            </a:r>
            <a:r>
              <a:rPr lang="en-US" sz="3600" dirty="0"/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Tidak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ada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(di Back Up oleh Gereja2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interdenominasi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3/4/23;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6/6/23;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24/7/23;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9/9/23;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26/10/23;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12/12/23;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9/2/24;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38.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Papua Barat </a:t>
            </a:r>
            <a:r>
              <a:rPr lang="en-US" sz="24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Daya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(Ibu Kota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Sorong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R3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4/4/23;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7/6/23;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25/7/23;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11/9/23;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27/10/23;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13/12/23;</a:t>
            </a:r>
            <a:r>
              <a:rPr lang="en-US" sz="3600" dirty="0"/>
              <a:t>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10/2/24;</a:t>
            </a:r>
            <a:r>
              <a:rPr lang="en-US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33375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FA780-E485-44E9-85DA-9268D73AA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JUKLAK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BADB3-4C77-43A6-844F-B957E3A1CD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en-US" dirty="0" err="1"/>
              <a:t>Dokel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serentak</a:t>
            </a:r>
            <a:r>
              <a:rPr lang="en-US" dirty="0"/>
              <a:t> pada </a:t>
            </a:r>
            <a:r>
              <a:rPr lang="en-US" dirty="0" err="1"/>
              <a:t>tanggal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dijadwalkan</a:t>
            </a:r>
            <a:r>
              <a:rPr lang="en-US" dirty="0"/>
              <a:t> oleh Pusat. </a:t>
            </a:r>
          </a:p>
          <a:p>
            <a:pPr marL="514350" indent="-514350">
              <a:buAutoNum type="arabicPeriod"/>
            </a:pPr>
            <a:r>
              <a:rPr lang="en-US" dirty="0" err="1"/>
              <a:t>Doa</a:t>
            </a:r>
            <a:r>
              <a:rPr lang="en-US" dirty="0"/>
              <a:t> </a:t>
            </a:r>
            <a:r>
              <a:rPr lang="en-US" dirty="0" err="1"/>
              <a:t>Keliling</a:t>
            </a:r>
            <a:r>
              <a:rPr lang="en-US" dirty="0"/>
              <a:t>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Puasa</a:t>
            </a:r>
            <a:r>
              <a:rPr lang="en-US" dirty="0"/>
              <a:t> (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yang </a:t>
            </a:r>
            <a:r>
              <a:rPr lang="en-US" dirty="0" err="1"/>
              <a:t>disampaikan</a:t>
            </a:r>
            <a:r>
              <a:rPr lang="en-US" dirty="0"/>
              <a:t> oleh Pusat)</a:t>
            </a:r>
          </a:p>
          <a:p>
            <a:pPr marL="514350" indent="-514350">
              <a:buAutoNum type="arabicPeriod"/>
            </a:pPr>
            <a:r>
              <a:rPr lang="en-US" dirty="0" err="1"/>
              <a:t>Dipimpin</a:t>
            </a:r>
            <a:r>
              <a:rPr lang="en-US" dirty="0"/>
              <a:t> dan </a:t>
            </a:r>
            <a:r>
              <a:rPr lang="en-US" dirty="0" err="1"/>
              <a:t>diatur</a:t>
            </a:r>
            <a:r>
              <a:rPr lang="en-US" dirty="0"/>
              <a:t> oleh </a:t>
            </a:r>
            <a:r>
              <a:rPr lang="en-US" dirty="0" err="1"/>
              <a:t>Gembala</a:t>
            </a:r>
            <a:r>
              <a:rPr lang="en-US" dirty="0"/>
              <a:t> Cabang/ ranting</a:t>
            </a:r>
          </a:p>
          <a:p>
            <a:pPr marL="514350" indent="-514350">
              <a:buAutoNum type="arabicPeriod"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Pelaksanaannya</a:t>
            </a:r>
            <a:r>
              <a:rPr lang="en-US" dirty="0"/>
              <a:t> , </a:t>
            </a:r>
            <a:r>
              <a:rPr lang="en-US" dirty="0" err="1"/>
              <a:t>Dokel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2 Team, Team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berjaga</a:t>
            </a:r>
            <a:r>
              <a:rPr lang="en-US" dirty="0"/>
              <a:t>-jaga di </a:t>
            </a:r>
            <a:r>
              <a:rPr lang="en-US" dirty="0" err="1"/>
              <a:t>tempat</a:t>
            </a:r>
            <a:r>
              <a:rPr lang="en-US" dirty="0"/>
              <a:t> (Standby, </a:t>
            </a:r>
            <a:r>
              <a:rPr lang="en-US" dirty="0" err="1"/>
              <a:t>mengcover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yang </a:t>
            </a:r>
            <a:r>
              <a:rPr lang="en-US" dirty="0" err="1"/>
              <a:t>berangkat</a:t>
            </a:r>
            <a:r>
              <a:rPr lang="en-US" dirty="0"/>
              <a:t> </a:t>
            </a:r>
            <a:r>
              <a:rPr lang="en-US" dirty="0" err="1"/>
              <a:t>sambil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doa</a:t>
            </a:r>
            <a:r>
              <a:rPr lang="en-US" dirty="0"/>
              <a:t> </a:t>
            </a:r>
            <a:r>
              <a:rPr lang="en-US" dirty="0" err="1"/>
              <a:t>pujian</a:t>
            </a:r>
            <a:r>
              <a:rPr lang="en-US" dirty="0"/>
              <a:t> </a:t>
            </a:r>
            <a:r>
              <a:rPr lang="en-US" dirty="0" err="1"/>
              <a:t>penyembahan</a:t>
            </a:r>
            <a:r>
              <a:rPr lang="en-US" dirty="0"/>
              <a:t>), team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berkeliling</a:t>
            </a:r>
            <a:r>
              <a:rPr lang="en-US" dirty="0"/>
              <a:t> (</a:t>
            </a:r>
            <a:r>
              <a:rPr lang="en-US" dirty="0" err="1"/>
              <a:t>bisa</a:t>
            </a:r>
            <a:r>
              <a:rPr lang="en-US" dirty="0"/>
              <a:t> 2-5 </a:t>
            </a:r>
            <a:r>
              <a:rPr lang="en-US" dirty="0" err="1"/>
              <a:t>mobil</a:t>
            </a:r>
            <a:r>
              <a:rPr lang="en-US" dirty="0"/>
              <a:t> </a:t>
            </a:r>
            <a:r>
              <a:rPr lang="en-US" dirty="0" err="1"/>
              <a:t>menyebar</a:t>
            </a:r>
            <a:r>
              <a:rPr lang="en-US" dirty="0"/>
              <a:t> </a:t>
            </a:r>
            <a:r>
              <a:rPr lang="en-US" dirty="0" err="1"/>
              <a:t>keseluruh</a:t>
            </a:r>
            <a:r>
              <a:rPr lang="en-US" dirty="0"/>
              <a:t> wilayah,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besarnya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pasukan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)</a:t>
            </a:r>
          </a:p>
          <a:p>
            <a:pPr marL="514350" indent="-514350">
              <a:buAutoNum type="arabicPeriod"/>
            </a:pPr>
            <a:r>
              <a:rPr lang="en-US" dirty="0"/>
              <a:t>Team yang </a:t>
            </a:r>
            <a:r>
              <a:rPr lang="en-US" dirty="0" err="1"/>
              <a:t>berangkat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Mobil,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1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bermain</a:t>
            </a:r>
            <a:r>
              <a:rPr lang="en-US" dirty="0"/>
              <a:t> </a:t>
            </a:r>
            <a:r>
              <a:rPr lang="en-US" dirty="0" err="1"/>
              <a:t>gitar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memimpin</a:t>
            </a:r>
            <a:r>
              <a:rPr lang="en-US" dirty="0"/>
              <a:t> </a:t>
            </a:r>
            <a:r>
              <a:rPr lang="en-US" dirty="0" err="1"/>
              <a:t>Doa</a:t>
            </a:r>
            <a:r>
              <a:rPr lang="en-US" dirty="0"/>
              <a:t> </a:t>
            </a:r>
            <a:r>
              <a:rPr lang="en-US" dirty="0" err="1"/>
              <a:t>Pujian</a:t>
            </a:r>
            <a:r>
              <a:rPr lang="en-US" dirty="0"/>
              <a:t> </a:t>
            </a:r>
            <a:r>
              <a:rPr lang="en-US" dirty="0" err="1"/>
              <a:t>Penyembahan</a:t>
            </a:r>
            <a:r>
              <a:rPr lang="en-US" dirty="0"/>
              <a:t> di </a:t>
            </a:r>
            <a:r>
              <a:rPr lang="en-US" dirty="0" err="1"/>
              <a:t>kendaraan</a:t>
            </a:r>
            <a:r>
              <a:rPr lang="en-US" dirty="0"/>
              <a:t>.</a:t>
            </a:r>
          </a:p>
          <a:p>
            <a:pPr marL="514350" indent="-514350">
              <a:buAutoNum type="arabicPeriod"/>
            </a:pPr>
            <a:r>
              <a:rPr lang="en-US" dirty="0" err="1"/>
              <a:t>Bagi</a:t>
            </a:r>
            <a:r>
              <a:rPr lang="en-US" dirty="0"/>
              <a:t> yang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kendaraan</a:t>
            </a:r>
            <a:r>
              <a:rPr lang="en-US" dirty="0"/>
              <a:t> motor minimal 2 orang (1 motor)(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rekan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, </a:t>
            </a:r>
            <a:r>
              <a:rPr lang="en-US" dirty="0" err="1"/>
              <a:t>Pria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Pria</a:t>
            </a:r>
            <a:r>
              <a:rPr lang="en-US" dirty="0"/>
              <a:t>, </a:t>
            </a:r>
            <a:r>
              <a:rPr lang="en-US" dirty="0" err="1"/>
              <a:t>wanita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wanita</a:t>
            </a:r>
            <a:r>
              <a:rPr lang="en-US" dirty="0"/>
              <a:t>)</a:t>
            </a:r>
          </a:p>
          <a:p>
            <a:pPr marL="514350" indent="-514350">
              <a:buAutoNum type="arabicPeriod"/>
            </a:pPr>
            <a:r>
              <a:rPr lang="en-US" dirty="0"/>
              <a:t>Agar di </a:t>
            </a:r>
            <a:r>
              <a:rPr lang="en-US" dirty="0" err="1"/>
              <a:t>Dokumentasikan</a:t>
            </a:r>
            <a:r>
              <a:rPr lang="en-US" dirty="0"/>
              <a:t> dan </a:t>
            </a:r>
            <a:r>
              <a:rPr lang="en-US" dirty="0" err="1"/>
              <a:t>dilaporkan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Departemen</a:t>
            </a:r>
            <a:r>
              <a:rPr lang="en-US" dirty="0"/>
              <a:t> </a:t>
            </a:r>
            <a:r>
              <a:rPr lang="en-US" dirty="0" err="1"/>
              <a:t>Doa</a:t>
            </a:r>
            <a:r>
              <a:rPr lang="en-US" dirty="0"/>
              <a:t> R7, dan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disampaikan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Sub </a:t>
            </a:r>
            <a:r>
              <a:rPr lang="en-US" dirty="0" err="1"/>
              <a:t>Div</a:t>
            </a:r>
            <a:r>
              <a:rPr lang="en-US" dirty="0"/>
              <a:t> </a:t>
            </a:r>
            <a:r>
              <a:rPr lang="en-US" dirty="0" err="1"/>
              <a:t>Profetik</a:t>
            </a:r>
            <a:r>
              <a:rPr lang="en-US" dirty="0"/>
              <a:t> Pusat. (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Foto-foto</a:t>
            </a:r>
            <a:r>
              <a:rPr lang="en-US" dirty="0"/>
              <a:t> dan </a:t>
            </a:r>
            <a:r>
              <a:rPr lang="en-US" dirty="0" err="1"/>
              <a:t>pesan-pesan</a:t>
            </a:r>
            <a:r>
              <a:rPr lang="en-US" dirty="0"/>
              <a:t> </a:t>
            </a:r>
            <a:r>
              <a:rPr lang="en-US" dirty="0" err="1"/>
              <a:t>profetik</a:t>
            </a:r>
            <a:r>
              <a:rPr lang="en-US" dirty="0"/>
              <a:t>)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332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062D7-1187-4E2D-8395-AD26C7753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AREA/ SASARAN DOKEL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38AB4B-0E25-4F5E-943C-89B11E014B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/>
              <a:t>Cabang </a:t>
            </a:r>
            <a:r>
              <a:rPr lang="en-US" dirty="0" err="1"/>
              <a:t>Luar</a:t>
            </a:r>
            <a:r>
              <a:rPr lang="en-US" dirty="0"/>
              <a:t> Kota / </a:t>
            </a:r>
            <a:r>
              <a:rPr lang="en-US" dirty="0" err="1"/>
              <a:t>berdekatan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perbatasan</a:t>
            </a:r>
            <a:r>
              <a:rPr lang="en-US" dirty="0"/>
              <a:t> </a:t>
            </a:r>
            <a:r>
              <a:rPr lang="en-US" dirty="0" err="1"/>
              <a:t>Propinsi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berdoa</a:t>
            </a:r>
            <a:r>
              <a:rPr lang="en-US" dirty="0"/>
              <a:t> </a:t>
            </a:r>
            <a:r>
              <a:rPr lang="en-US" dirty="0" err="1"/>
              <a:t>keliling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perbatasan</a:t>
            </a:r>
            <a:r>
              <a:rPr lang="en-US" dirty="0"/>
              <a:t> (</a:t>
            </a:r>
            <a:r>
              <a:rPr lang="en-US" dirty="0" err="1"/>
              <a:t>Pintu</a:t>
            </a:r>
            <a:r>
              <a:rPr lang="en-US" dirty="0"/>
              <a:t> </a:t>
            </a:r>
            <a:r>
              <a:rPr lang="en-US" dirty="0" err="1"/>
              <a:t>Gerbang</a:t>
            </a:r>
            <a:r>
              <a:rPr lang="en-US" dirty="0"/>
              <a:t>) (Covering)</a:t>
            </a:r>
          </a:p>
          <a:p>
            <a:pPr marL="514350" indent="-514350">
              <a:buAutoNum type="arabicPeriod"/>
            </a:pPr>
            <a:r>
              <a:rPr lang="en-US" dirty="0"/>
              <a:t>Kantor </a:t>
            </a:r>
            <a:r>
              <a:rPr lang="en-US" dirty="0" err="1"/>
              <a:t>pemerintahan</a:t>
            </a:r>
            <a:r>
              <a:rPr lang="en-US" dirty="0"/>
              <a:t>, Kantor DPRD </a:t>
            </a:r>
            <a:r>
              <a:rPr lang="en-US" dirty="0" err="1"/>
              <a:t>setempat</a:t>
            </a:r>
            <a:r>
              <a:rPr lang="en-US" dirty="0"/>
              <a:t>, Kantor </a:t>
            </a:r>
            <a:r>
              <a:rPr lang="en-US" dirty="0" err="1"/>
              <a:t>Partai-partai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KPU/ </a:t>
            </a:r>
            <a:r>
              <a:rPr lang="en-US" dirty="0" err="1"/>
              <a:t>Bawaslu</a:t>
            </a:r>
            <a:r>
              <a:rPr lang="en-US" dirty="0"/>
              <a:t>, Pusat </a:t>
            </a:r>
            <a:r>
              <a:rPr lang="en-US" dirty="0" err="1"/>
              <a:t>keagamaan</a:t>
            </a:r>
            <a:r>
              <a:rPr lang="en-US" dirty="0"/>
              <a:t>/ </a:t>
            </a:r>
            <a:r>
              <a:rPr lang="en-US" dirty="0" err="1"/>
              <a:t>rumah</a:t>
            </a:r>
            <a:r>
              <a:rPr lang="en-US" dirty="0"/>
              <a:t> Ibadah (</a:t>
            </a:r>
            <a:r>
              <a:rPr lang="en-US" dirty="0" err="1"/>
              <a:t>mengikat</a:t>
            </a:r>
            <a:r>
              <a:rPr lang="en-US" dirty="0"/>
              <a:t> Orang </a:t>
            </a:r>
            <a:r>
              <a:rPr lang="en-US" dirty="0" err="1"/>
              <a:t>Kuat</a:t>
            </a:r>
            <a:r>
              <a:rPr lang="en-US" dirty="0"/>
              <a:t> yang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Atmosfir</a:t>
            </a:r>
            <a:r>
              <a:rPr lang="en-US" dirty="0"/>
              <a:t> wilayah)</a:t>
            </a:r>
          </a:p>
          <a:p>
            <a:pPr marL="514350" indent="-514350">
              <a:buAutoNum type="arabicPeriod"/>
            </a:pPr>
            <a:r>
              <a:rPr lang="en-US" dirty="0" err="1"/>
              <a:t>Sekolah</a:t>
            </a:r>
            <a:r>
              <a:rPr lang="en-US" dirty="0"/>
              <a:t>- </a:t>
            </a:r>
            <a:r>
              <a:rPr lang="en-US" dirty="0" err="1"/>
              <a:t>sekolah</a:t>
            </a:r>
            <a:r>
              <a:rPr lang="en-US" dirty="0"/>
              <a:t>, </a:t>
            </a:r>
            <a:r>
              <a:rPr lang="en-US" dirty="0" err="1"/>
              <a:t>Kampus-kampus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87836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D02E2-569D-4B1F-A016-78A392BA5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POKOK DOA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CA74C8-5E9E-47DE-A803-E124810FC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Minta </a:t>
            </a:r>
            <a:r>
              <a:rPr lang="en-US" dirty="0" err="1"/>
              <a:t>lawatan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, </a:t>
            </a:r>
            <a:r>
              <a:rPr lang="en-US" dirty="0" err="1"/>
              <a:t>campur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negeri dan </a:t>
            </a:r>
            <a:r>
              <a:rPr lang="en-US" dirty="0" err="1"/>
              <a:t>seluruh</a:t>
            </a:r>
            <a:r>
              <a:rPr lang="en-US" dirty="0"/>
              <a:t> wilayah NKRI, </a:t>
            </a:r>
            <a:r>
              <a:rPr lang="en-US" dirty="0" err="1"/>
              <a:t>biar</a:t>
            </a:r>
            <a:r>
              <a:rPr lang="en-US" dirty="0"/>
              <a:t> </a:t>
            </a:r>
            <a:r>
              <a:rPr lang="en-US" dirty="0" err="1"/>
              <a:t>rancangan</a:t>
            </a:r>
            <a:r>
              <a:rPr lang="en-US" dirty="0"/>
              <a:t> </a:t>
            </a:r>
            <a:r>
              <a:rPr lang="en-US" dirty="0" err="1"/>
              <a:t>damai</a:t>
            </a:r>
            <a:r>
              <a:rPr lang="en-US" dirty="0"/>
              <a:t> </a:t>
            </a:r>
            <a:r>
              <a:rPr lang="en-US" dirty="0" err="1"/>
              <a:t>sejahtera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dan </a:t>
            </a:r>
            <a:r>
              <a:rPr lang="en-US" dirty="0" err="1"/>
              <a:t>Pemilu</a:t>
            </a:r>
            <a:r>
              <a:rPr lang="en-US" dirty="0"/>
              <a:t> 2024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aman</a:t>
            </a:r>
            <a:r>
              <a:rPr lang="en-US" dirty="0"/>
              <a:t>, Indonesia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musim</a:t>
            </a:r>
            <a:r>
              <a:rPr lang="en-US" dirty="0"/>
              <a:t> yang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yang </a:t>
            </a:r>
            <a:r>
              <a:rPr lang="en-US" dirty="0" err="1"/>
              <a:t>baru</a:t>
            </a:r>
            <a:r>
              <a:rPr lang="en-US" dirty="0"/>
              <a:t> yang </a:t>
            </a:r>
            <a:r>
              <a:rPr lang="en-US" dirty="0" err="1"/>
              <a:t>dipimpin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(</a:t>
            </a:r>
            <a:r>
              <a:rPr lang="en-US" dirty="0" err="1"/>
              <a:t>minta</a:t>
            </a:r>
            <a:r>
              <a:rPr lang="en-US" dirty="0"/>
              <a:t> </a:t>
            </a:r>
            <a:r>
              <a:rPr lang="en-US" dirty="0" err="1"/>
              <a:t>hujan</a:t>
            </a:r>
            <a:r>
              <a:rPr lang="en-US" dirty="0"/>
              <a:t> </a:t>
            </a:r>
            <a:r>
              <a:rPr lang="en-US" dirty="0" err="1"/>
              <a:t>lawatan</a:t>
            </a:r>
            <a:r>
              <a:rPr lang="en-US" dirty="0"/>
              <a:t> dan </a:t>
            </a:r>
            <a:r>
              <a:rPr lang="en-US" dirty="0" err="1"/>
              <a:t>pertobatan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Indonesia, </a:t>
            </a:r>
            <a:r>
              <a:rPr lang="en-US" dirty="0" err="1"/>
              <a:t>mohon</a:t>
            </a:r>
            <a:r>
              <a:rPr lang="en-US" dirty="0"/>
              <a:t> </a:t>
            </a:r>
            <a:r>
              <a:rPr lang="en-US" dirty="0" err="1"/>
              <a:t>ampun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, dan </a:t>
            </a:r>
            <a:r>
              <a:rPr lang="en-US" dirty="0" err="1"/>
              <a:t>umat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merendahkan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, </a:t>
            </a:r>
            <a:r>
              <a:rPr lang="en-US" dirty="0" err="1"/>
              <a:t>berbalik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jalannya</a:t>
            </a:r>
            <a:r>
              <a:rPr lang="en-US" dirty="0"/>
              <a:t> yang </a:t>
            </a:r>
            <a:r>
              <a:rPr lang="en-US" dirty="0" err="1"/>
              <a:t>jahat</a:t>
            </a:r>
            <a:r>
              <a:rPr lang="en-US" dirty="0"/>
              <a:t>, </a:t>
            </a:r>
            <a:r>
              <a:rPr lang="en-US" dirty="0" err="1"/>
              <a:t>umat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menyembah</a:t>
            </a:r>
            <a:r>
              <a:rPr lang="en-US" dirty="0"/>
              <a:t> </a:t>
            </a:r>
            <a:r>
              <a:rPr lang="en-US" dirty="0" err="1"/>
              <a:t>Bapa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roh</a:t>
            </a:r>
            <a:r>
              <a:rPr lang="en-US" dirty="0"/>
              <a:t> dan </a:t>
            </a:r>
            <a:r>
              <a:rPr lang="en-US" dirty="0" err="1"/>
              <a:t>kebenaran</a:t>
            </a:r>
            <a:r>
              <a:rPr lang="en-US" dirty="0"/>
              <a:t>) </a:t>
            </a:r>
          </a:p>
          <a:p>
            <a:r>
              <a:rPr lang="en-US" sz="2000" dirty="0"/>
              <a:t>(2 Taw 7:14 dan </a:t>
            </a:r>
            <a:r>
              <a:rPr lang="en-US" sz="2000" dirty="0" err="1"/>
              <a:t>umat</a:t>
            </a:r>
            <a:r>
              <a:rPr lang="en-US" sz="2000" dirty="0"/>
              <a:t>-Ku, yang </a:t>
            </a:r>
            <a:r>
              <a:rPr lang="en-US" sz="2000" dirty="0" err="1"/>
              <a:t>atasnya</a:t>
            </a:r>
            <a:r>
              <a:rPr lang="en-US" sz="2000" dirty="0"/>
              <a:t> </a:t>
            </a:r>
            <a:r>
              <a:rPr lang="en-US" sz="2000" dirty="0" err="1"/>
              <a:t>nama</a:t>
            </a:r>
            <a:r>
              <a:rPr lang="en-US" sz="2000" dirty="0"/>
              <a:t>-Ku </a:t>
            </a:r>
            <a:r>
              <a:rPr lang="en-US" sz="2000" dirty="0" err="1"/>
              <a:t>disebut</a:t>
            </a:r>
            <a:r>
              <a:rPr lang="en-US" sz="2000" dirty="0"/>
              <a:t>, </a:t>
            </a:r>
            <a:r>
              <a:rPr lang="en-US" sz="2000" dirty="0" err="1"/>
              <a:t>merendahkan</a:t>
            </a:r>
            <a:r>
              <a:rPr lang="en-US" sz="2000" dirty="0"/>
              <a:t> </a:t>
            </a:r>
            <a:r>
              <a:rPr lang="en-US" sz="2000" dirty="0" err="1"/>
              <a:t>diri,berdoa</a:t>
            </a:r>
            <a:r>
              <a:rPr lang="en-US" sz="2000" dirty="0"/>
              <a:t> dan </a:t>
            </a:r>
            <a:r>
              <a:rPr lang="en-US" sz="2000" dirty="0" err="1"/>
              <a:t>mencari</a:t>
            </a:r>
            <a:r>
              <a:rPr lang="en-US" sz="2000" dirty="0"/>
              <a:t> </a:t>
            </a:r>
            <a:r>
              <a:rPr lang="en-US" sz="2000" dirty="0" err="1"/>
              <a:t>wajahKu</a:t>
            </a:r>
            <a:r>
              <a:rPr lang="en-US" sz="2000" dirty="0"/>
              <a:t>, </a:t>
            </a:r>
            <a:r>
              <a:rPr lang="en-US" sz="2000" dirty="0" err="1"/>
              <a:t>lalu</a:t>
            </a:r>
            <a:r>
              <a:rPr lang="en-US" sz="2000" dirty="0"/>
              <a:t> </a:t>
            </a:r>
            <a:r>
              <a:rPr lang="en-US" sz="2000" dirty="0" err="1"/>
              <a:t>berbalik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jalan-jalannya</a:t>
            </a:r>
            <a:r>
              <a:rPr lang="en-US" sz="2000" dirty="0"/>
              <a:t> yang </a:t>
            </a:r>
            <a:r>
              <a:rPr lang="en-US" sz="2000" dirty="0" err="1"/>
              <a:t>jahat</a:t>
            </a:r>
            <a:r>
              <a:rPr lang="en-US" sz="2000" dirty="0"/>
              <a:t>, </a:t>
            </a:r>
            <a:r>
              <a:rPr lang="en-US" sz="2000" dirty="0" err="1"/>
              <a:t>maka</a:t>
            </a:r>
            <a:r>
              <a:rPr lang="en-US" sz="2000" dirty="0"/>
              <a:t> Aku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mendengar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sorga</a:t>
            </a:r>
            <a:r>
              <a:rPr lang="en-US" sz="2000" dirty="0"/>
              <a:t> dan </a:t>
            </a:r>
            <a:r>
              <a:rPr lang="en-US" sz="2000" dirty="0" err="1"/>
              <a:t>mengampuni</a:t>
            </a:r>
            <a:r>
              <a:rPr lang="en-US" sz="2000" dirty="0"/>
              <a:t> </a:t>
            </a:r>
            <a:r>
              <a:rPr lang="en-US" sz="2000" dirty="0" err="1"/>
              <a:t>dosa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,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memulihkan</a:t>
            </a:r>
            <a:r>
              <a:rPr lang="en-US" sz="2000" dirty="0"/>
              <a:t> negeri </a:t>
            </a:r>
            <a:r>
              <a:rPr lang="en-US" sz="2000" dirty="0" err="1"/>
              <a:t>mereka</a:t>
            </a:r>
            <a:r>
              <a:rPr lang="en-US" sz="2000" dirty="0"/>
              <a:t>.)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7D6ED5D-E7E8-897A-5EAF-350FF6FADDEE}"/>
              </a:ext>
            </a:extLst>
          </p:cNvPr>
          <p:cNvSpPr/>
          <p:nvPr/>
        </p:nvSpPr>
        <p:spPr>
          <a:xfrm>
            <a:off x="10455965" y="588397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218466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78B71-649B-460C-8363-26881F8B4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POKOK DOA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B80D94-209D-4C69-BE82-883B5270EE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Biar</a:t>
            </a:r>
            <a:r>
              <a:rPr lang="en-US" dirty="0"/>
              <a:t> </a:t>
            </a:r>
            <a:r>
              <a:rPr lang="en-US" dirty="0" err="1"/>
              <a:t>tahta</a:t>
            </a:r>
            <a:r>
              <a:rPr lang="en-US" dirty="0"/>
              <a:t> yang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Allah </a:t>
            </a:r>
            <a:r>
              <a:rPr lang="en-US" dirty="0" err="1"/>
              <a:t>atas</a:t>
            </a:r>
            <a:r>
              <a:rPr lang="en-US" dirty="0"/>
              <a:t> Indonesia </a:t>
            </a:r>
            <a:r>
              <a:rPr lang="en-US" dirty="0" err="1"/>
              <a:t>terjadi</a:t>
            </a:r>
            <a:r>
              <a:rPr lang="en-US" dirty="0"/>
              <a:t>, dan </a:t>
            </a:r>
            <a:r>
              <a:rPr lang="en-US" dirty="0" err="1"/>
              <a:t>pasukan</a:t>
            </a:r>
            <a:r>
              <a:rPr lang="en-US" dirty="0"/>
              <a:t> </a:t>
            </a:r>
            <a:r>
              <a:rPr lang="en-US" dirty="0" err="1"/>
              <a:t>balatentara</a:t>
            </a:r>
            <a:r>
              <a:rPr lang="en-US" dirty="0"/>
              <a:t> </a:t>
            </a:r>
            <a:r>
              <a:rPr lang="en-US" dirty="0" err="1"/>
              <a:t>sorga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selengkap</a:t>
            </a:r>
            <a:r>
              <a:rPr lang="en-US" dirty="0"/>
              <a:t> </a:t>
            </a:r>
            <a:r>
              <a:rPr lang="en-US" dirty="0" err="1"/>
              <a:t>senjata</a:t>
            </a:r>
            <a:r>
              <a:rPr lang="en-US" dirty="0"/>
              <a:t> Allah </a:t>
            </a:r>
            <a:r>
              <a:rPr lang="en-US" dirty="0" err="1"/>
              <a:t>turun</a:t>
            </a:r>
            <a:r>
              <a:rPr lang="en-US" dirty="0"/>
              <a:t> </a:t>
            </a:r>
            <a:r>
              <a:rPr lang="en-US" dirty="0" err="1"/>
              <a:t>mengawal</a:t>
            </a:r>
            <a:r>
              <a:rPr lang="en-US" dirty="0"/>
              <a:t> </a:t>
            </a:r>
            <a:r>
              <a:rPr lang="en-US" dirty="0" err="1"/>
              <a:t>umat</a:t>
            </a:r>
            <a:r>
              <a:rPr lang="en-US" dirty="0"/>
              <a:t> </a:t>
            </a:r>
            <a:r>
              <a:rPr lang="en-US" dirty="0" err="1"/>
              <a:t>percaya</a:t>
            </a:r>
            <a:r>
              <a:rPr lang="en-US" dirty="0"/>
              <a:t> dan </a:t>
            </a:r>
            <a:r>
              <a:rPr lang="en-US" dirty="0" err="1"/>
              <a:t>Bangsa</a:t>
            </a:r>
            <a:r>
              <a:rPr lang="en-US" dirty="0"/>
              <a:t> Indonesia,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doa</a:t>
            </a:r>
            <a:r>
              <a:rPr lang="en-US" dirty="0"/>
              <a:t> </a:t>
            </a:r>
            <a:r>
              <a:rPr lang="en-US" dirty="0" err="1"/>
              <a:t>pujian</a:t>
            </a:r>
            <a:r>
              <a:rPr lang="en-US" dirty="0"/>
              <a:t> </a:t>
            </a:r>
            <a:r>
              <a:rPr lang="en-US" dirty="0" err="1"/>
              <a:t>penyembahan</a:t>
            </a:r>
            <a:r>
              <a:rPr lang="en-US" dirty="0"/>
              <a:t> Nusantara Call,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mengumpulkan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– </a:t>
            </a:r>
            <a:r>
              <a:rPr lang="en-US" dirty="0" err="1"/>
              <a:t>Kristus</a:t>
            </a:r>
            <a:r>
              <a:rPr lang="en-US" dirty="0"/>
              <a:t> </a:t>
            </a:r>
            <a:r>
              <a:rPr lang="en-US" dirty="0" err="1"/>
              <a:t>dicerai</a:t>
            </a:r>
            <a:r>
              <a:rPr lang="en-US" dirty="0"/>
              <a:t> </a:t>
            </a:r>
            <a:r>
              <a:rPr lang="en-US" dirty="0" err="1"/>
              <a:t>beraikan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unity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kumpulan</a:t>
            </a:r>
            <a:r>
              <a:rPr lang="en-US" dirty="0"/>
              <a:t> orang </a:t>
            </a:r>
            <a:r>
              <a:rPr lang="en-US" dirty="0" err="1"/>
              <a:t>fasik</a:t>
            </a:r>
            <a:r>
              <a:rPr lang="en-US" dirty="0"/>
              <a:t> (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rancangannya</a:t>
            </a:r>
            <a:r>
              <a:rPr lang="en-US" dirty="0"/>
              <a:t> </a:t>
            </a:r>
            <a:r>
              <a:rPr lang="en-US" dirty="0" err="1"/>
              <a:t>dihancurkan</a:t>
            </a:r>
            <a:r>
              <a:rPr lang="en-US" dirty="0"/>
              <a:t>,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persediaannya</a:t>
            </a:r>
            <a:r>
              <a:rPr lang="en-US" dirty="0"/>
              <a:t> </a:t>
            </a:r>
            <a:r>
              <a:rPr lang="en-US" dirty="0" err="1"/>
              <a:t>dihancurkan,dikacaubalaukan</a:t>
            </a:r>
            <a:r>
              <a:rPr lang="en-US" dirty="0"/>
              <a:t> </a:t>
            </a:r>
            <a:r>
              <a:rPr lang="en-US" dirty="0" err="1"/>
              <a:t>pertemuannya</a:t>
            </a:r>
            <a:r>
              <a:rPr lang="en-US" dirty="0"/>
              <a:t>,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kata </a:t>
            </a:r>
            <a:r>
              <a:rPr lang="en-US" dirty="0" err="1"/>
              <a:t>sepakat</a:t>
            </a:r>
            <a:r>
              <a:rPr lang="en-US" dirty="0"/>
              <a:t>,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dicerai</a:t>
            </a:r>
            <a:r>
              <a:rPr lang="en-US" dirty="0"/>
              <a:t> </a:t>
            </a:r>
            <a:r>
              <a:rPr lang="en-US" dirty="0" err="1"/>
              <a:t>beraikan</a:t>
            </a:r>
            <a:r>
              <a:rPr lang="en-US" dirty="0"/>
              <a:t>) </a:t>
            </a:r>
          </a:p>
          <a:p>
            <a:r>
              <a:rPr lang="en-US" sz="2000" dirty="0"/>
              <a:t>(</a:t>
            </a:r>
            <a:r>
              <a:rPr lang="en-US" sz="2000" dirty="0" err="1"/>
              <a:t>Mzm</a:t>
            </a:r>
            <a:r>
              <a:rPr lang="en-US" sz="2000" dirty="0"/>
              <a:t> 22:3 (22-4) </a:t>
            </a:r>
            <a:r>
              <a:rPr lang="en-US" sz="2000" dirty="0" err="1"/>
              <a:t>padahal</a:t>
            </a:r>
            <a:r>
              <a:rPr lang="en-US" sz="2000" dirty="0"/>
              <a:t> </a:t>
            </a:r>
            <a:r>
              <a:rPr lang="en-US" sz="2000" dirty="0" err="1"/>
              <a:t>Engkaulah</a:t>
            </a:r>
            <a:r>
              <a:rPr lang="en-US" sz="2000" dirty="0"/>
              <a:t> yang kudus yang </a:t>
            </a:r>
            <a:r>
              <a:rPr lang="en-US" sz="2000" dirty="0" err="1"/>
              <a:t>bersemayam</a:t>
            </a:r>
            <a:r>
              <a:rPr lang="en-US" sz="2000" dirty="0"/>
              <a:t> di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puji-pujian</a:t>
            </a:r>
            <a:r>
              <a:rPr lang="en-US" sz="2000" dirty="0"/>
              <a:t> orang Israel.)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16C45B5-553E-6735-2A1D-E65EC7042734}"/>
              </a:ext>
            </a:extLst>
          </p:cNvPr>
          <p:cNvSpPr/>
          <p:nvPr/>
        </p:nvSpPr>
        <p:spPr>
          <a:xfrm>
            <a:off x="10455965" y="588397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613621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D18C2-C707-45D9-8691-699BD9773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POKOK DOA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9DDB76-46F7-4D1C-8552-3FF1F5AB5B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Gereja</a:t>
            </a:r>
            <a:r>
              <a:rPr lang="en-US" dirty="0"/>
              <a:t> unity dan </a:t>
            </a:r>
            <a:r>
              <a:rPr lang="en-US" dirty="0" err="1"/>
              <a:t>ambil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doa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2024, </a:t>
            </a:r>
            <a:r>
              <a:rPr lang="en-US" dirty="0" err="1"/>
              <a:t>melalui</a:t>
            </a:r>
            <a:r>
              <a:rPr lang="en-US" dirty="0"/>
              <a:t> Nusantara Call, agar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yang </a:t>
            </a:r>
            <a:r>
              <a:rPr lang="en-US" dirty="0" err="1"/>
              <a:t>terlibat</a:t>
            </a:r>
            <a:r>
              <a:rPr lang="en-US" dirty="0"/>
              <a:t>. </a:t>
            </a:r>
          </a:p>
          <a:p>
            <a:r>
              <a:rPr lang="en-US" dirty="0" err="1"/>
              <a:t>Stabilitas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dan </a:t>
            </a:r>
            <a:r>
              <a:rPr lang="en-US" dirty="0" err="1"/>
              <a:t>sesudah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2024 </a:t>
            </a:r>
          </a:p>
          <a:p>
            <a:r>
              <a:rPr lang="en-US" dirty="0" err="1"/>
              <a:t>Stabilitas</a:t>
            </a:r>
            <a:r>
              <a:rPr lang="en-US" dirty="0"/>
              <a:t> </a:t>
            </a:r>
            <a:r>
              <a:rPr lang="en-US" dirty="0" err="1"/>
              <a:t>kemanan</a:t>
            </a:r>
            <a:r>
              <a:rPr lang="en-US" dirty="0"/>
              <a:t> dan </a:t>
            </a:r>
            <a:r>
              <a:rPr lang="en-US" dirty="0" err="1"/>
              <a:t>ketahanan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dan </a:t>
            </a:r>
            <a:r>
              <a:rPr lang="en-US" dirty="0" err="1"/>
              <a:t>sesudah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2024 </a:t>
            </a:r>
          </a:p>
          <a:p>
            <a:r>
              <a:rPr lang="en-US" dirty="0"/>
              <a:t>Para </a:t>
            </a:r>
            <a:r>
              <a:rPr lang="en-US" dirty="0" err="1"/>
              <a:t>pejabat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dan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jawabnya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2024, </a:t>
            </a:r>
            <a:r>
              <a:rPr lang="en-US" dirty="0" err="1"/>
              <a:t>sehingga</a:t>
            </a:r>
            <a:r>
              <a:rPr lang="en-US" dirty="0"/>
              <a:t> program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,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keadilan</a:t>
            </a:r>
            <a:r>
              <a:rPr lang="en-US" dirty="0"/>
              <a:t> dan </a:t>
            </a:r>
            <a:r>
              <a:rPr lang="en-US" dirty="0" err="1"/>
              <a:t>kesejahteran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Indonesia.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205E2E7-4E07-6D3E-0F7C-7AAD014CE578}"/>
              </a:ext>
            </a:extLst>
          </p:cNvPr>
          <p:cNvSpPr/>
          <p:nvPr/>
        </p:nvSpPr>
        <p:spPr>
          <a:xfrm>
            <a:off x="10455965" y="588397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851703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5609C-306A-49EC-B6FF-1241BAF56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POKOK DOA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3B4E5-72DD-4708-BE56-F2E799A33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Terpilih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yang </a:t>
            </a:r>
            <a:r>
              <a:rPr lang="en-US" dirty="0" err="1"/>
              <a:t>takut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, </a:t>
            </a:r>
            <a:r>
              <a:rPr lang="en-US" dirty="0" err="1"/>
              <a:t>nasionalis</a:t>
            </a:r>
            <a:r>
              <a:rPr lang="en-US" dirty="0"/>
              <a:t> dan </a:t>
            </a:r>
            <a:r>
              <a:rPr lang="en-US" dirty="0" err="1"/>
              <a:t>toleran</a:t>
            </a:r>
            <a:r>
              <a:rPr lang="en-US" dirty="0"/>
              <a:t> yang </a:t>
            </a:r>
            <a:r>
              <a:rPr lang="en-US" dirty="0" err="1"/>
              <a:t>membawa</a:t>
            </a:r>
            <a:r>
              <a:rPr lang="en-US" dirty="0"/>
              <a:t> Indonesia </a:t>
            </a:r>
            <a:r>
              <a:rPr lang="en-US" dirty="0" err="1"/>
              <a:t>menjadi</a:t>
            </a:r>
            <a:r>
              <a:rPr lang="en-US" dirty="0"/>
              <a:t> negara </a:t>
            </a:r>
            <a:r>
              <a:rPr lang="en-US" dirty="0" err="1"/>
              <a:t>maju</a:t>
            </a:r>
            <a:r>
              <a:rPr lang="en-US" dirty="0"/>
              <a:t>, yang </a:t>
            </a:r>
            <a:r>
              <a:rPr lang="en-US" dirty="0" err="1"/>
              <a:t>meneruskan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dikerjakan</a:t>
            </a:r>
            <a:r>
              <a:rPr lang="en-US" dirty="0"/>
              <a:t> oleh </a:t>
            </a:r>
            <a:r>
              <a:rPr lang="en-US" dirty="0" err="1"/>
              <a:t>pemerintah</a:t>
            </a:r>
            <a:r>
              <a:rPr lang="en-US" dirty="0"/>
              <a:t> yang </a:t>
            </a:r>
            <a:r>
              <a:rPr lang="en-US" dirty="0" err="1"/>
              <a:t>sebelumnya</a:t>
            </a:r>
            <a:r>
              <a:rPr lang="en-US" dirty="0"/>
              <a:t>, yang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keadilan</a:t>
            </a:r>
            <a:r>
              <a:rPr lang="en-US" dirty="0"/>
              <a:t> dan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rakyatnya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</a:p>
          <a:p>
            <a:r>
              <a:rPr lang="en-US" dirty="0" err="1"/>
              <a:t>Pemilu</a:t>
            </a:r>
            <a:r>
              <a:rPr lang="en-US" dirty="0"/>
              <a:t> 2024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aman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dan </a:t>
            </a:r>
            <a:r>
              <a:rPr lang="en-US" dirty="0" err="1"/>
              <a:t>sesudahnya</a:t>
            </a:r>
            <a:r>
              <a:rPr lang="en-US" dirty="0"/>
              <a:t>,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2024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- </a:t>
            </a:r>
            <a:r>
              <a:rPr lang="en-US" dirty="0" err="1"/>
              <a:t>tindakan</a:t>
            </a:r>
            <a:r>
              <a:rPr lang="en-US" dirty="0"/>
              <a:t> yang </a:t>
            </a:r>
            <a:r>
              <a:rPr lang="en-US" dirty="0" err="1"/>
              <a:t>anarkis</a:t>
            </a:r>
            <a:r>
              <a:rPr lang="en-US" dirty="0"/>
              <a:t>,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gugutan</a:t>
            </a:r>
            <a:r>
              <a:rPr lang="en-US" dirty="0"/>
              <a:t> </a:t>
            </a:r>
            <a:r>
              <a:rPr lang="en-US" dirty="0" err="1"/>
              <a:t>dibawa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jalur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disediakan</a:t>
            </a:r>
            <a:r>
              <a:rPr lang="en-US" dirty="0"/>
              <a:t>.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C33A9EB-5189-D58F-C16D-4A32BA9C9781}"/>
              </a:ext>
            </a:extLst>
          </p:cNvPr>
          <p:cNvSpPr/>
          <p:nvPr/>
        </p:nvSpPr>
        <p:spPr>
          <a:xfrm>
            <a:off x="10455965" y="588397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566415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93C58-C521-4281-8971-F390F00BE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POKOK DOA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0F709-E717-488F-AD94-5FE6759FB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Dihancurkan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perkerjaan</a:t>
            </a:r>
            <a:r>
              <a:rPr lang="en-US" dirty="0"/>
              <a:t> </a:t>
            </a:r>
            <a:r>
              <a:rPr lang="en-US" dirty="0" err="1"/>
              <a:t>kuasa</a:t>
            </a:r>
            <a:r>
              <a:rPr lang="en-US" dirty="0"/>
              <a:t> </a:t>
            </a:r>
            <a:r>
              <a:rPr lang="en-US" dirty="0" err="1"/>
              <a:t>jahat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NKRI dan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umat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2024 (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benteng</a:t>
            </a:r>
            <a:r>
              <a:rPr lang="en-US" dirty="0"/>
              <a:t> </a:t>
            </a:r>
            <a:r>
              <a:rPr lang="en-US" dirty="0" err="1"/>
              <a:t>Yerikho</a:t>
            </a:r>
            <a:r>
              <a:rPr lang="en-US" dirty="0"/>
              <a:t>,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kubu</a:t>
            </a:r>
            <a:r>
              <a:rPr lang="en-US" dirty="0"/>
              <a:t> </a:t>
            </a:r>
            <a:r>
              <a:rPr lang="en-US" dirty="0" err="1"/>
              <a:t>dihancurkan</a:t>
            </a:r>
            <a:r>
              <a:rPr lang="en-US" dirty="0"/>
              <a:t>,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ditanam</a:t>
            </a:r>
            <a:r>
              <a:rPr lang="en-US" dirty="0"/>
              <a:t> oleh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jahat</a:t>
            </a:r>
            <a:r>
              <a:rPr lang="en-US" dirty="0"/>
              <a:t> </a:t>
            </a:r>
            <a:r>
              <a:rPr lang="en-US" dirty="0" err="1"/>
              <a:t>dicabut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keakar-akarnya</a:t>
            </a:r>
            <a:r>
              <a:rPr lang="en-US" dirty="0"/>
              <a:t>, </a:t>
            </a:r>
            <a:r>
              <a:rPr lang="en-US" dirty="0" err="1"/>
              <a:t>setiap</a:t>
            </a:r>
            <a:r>
              <a:rPr lang="en-US" dirty="0"/>
              <a:t> yang </a:t>
            </a:r>
            <a:r>
              <a:rPr lang="en-US" dirty="0" err="1"/>
              <a:t>dibangun</a:t>
            </a:r>
            <a:r>
              <a:rPr lang="en-US" dirty="0"/>
              <a:t> </a:t>
            </a:r>
            <a:r>
              <a:rPr lang="en-US" dirty="0" err="1"/>
              <a:t>diruntuhkan</a:t>
            </a:r>
            <a:r>
              <a:rPr lang="en-US" dirty="0"/>
              <a:t>), </a:t>
            </a:r>
            <a:r>
              <a:rPr lang="en-US" dirty="0" err="1"/>
              <a:t>ganti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pada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</a:t>
            </a:r>
            <a:r>
              <a:rPr lang="en-US" dirty="0" err="1"/>
              <a:t>lah</a:t>
            </a:r>
            <a:r>
              <a:rPr lang="en-US" dirty="0"/>
              <a:t> yang </a:t>
            </a:r>
            <a:r>
              <a:rPr lang="en-US" dirty="0" err="1"/>
              <a:t>yang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benteng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, </a:t>
            </a:r>
            <a:r>
              <a:rPr lang="en-US" dirty="0" err="1"/>
              <a:t>tembok</a:t>
            </a:r>
            <a:r>
              <a:rPr lang="en-US" dirty="0"/>
              <a:t> </a:t>
            </a:r>
            <a:r>
              <a:rPr lang="en-US" dirty="0" err="1"/>
              <a:t>berapi</a:t>
            </a:r>
            <a:r>
              <a:rPr lang="en-US" dirty="0"/>
              <a:t>, dan </a:t>
            </a:r>
            <a:r>
              <a:rPr lang="en-US" dirty="0" err="1"/>
              <a:t>penjagaan</a:t>
            </a:r>
            <a:r>
              <a:rPr lang="en-US" dirty="0"/>
              <a:t> </a:t>
            </a:r>
            <a:r>
              <a:rPr lang="en-US" dirty="0" err="1"/>
              <a:t>balatentara</a:t>
            </a:r>
            <a:r>
              <a:rPr lang="en-US" dirty="0"/>
              <a:t> </a:t>
            </a:r>
            <a:r>
              <a:rPr lang="en-US" dirty="0" err="1"/>
              <a:t>surgawi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Indonesia). </a:t>
            </a:r>
          </a:p>
          <a:p>
            <a:r>
              <a:rPr lang="en-US" dirty="0" err="1"/>
              <a:t>Dihancurkan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permukatan</a:t>
            </a:r>
            <a:r>
              <a:rPr lang="en-US" dirty="0"/>
              <a:t> </a:t>
            </a:r>
            <a:r>
              <a:rPr lang="en-US" dirty="0" err="1"/>
              <a:t>jahat</a:t>
            </a:r>
            <a:r>
              <a:rPr lang="en-US" dirty="0"/>
              <a:t>, </a:t>
            </a:r>
            <a:r>
              <a:rPr lang="en-US" dirty="0" err="1"/>
              <a:t>kecurangan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oleh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2024.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FB3AB2C-9BC2-3999-FA10-3049B6A28492}"/>
              </a:ext>
            </a:extLst>
          </p:cNvPr>
          <p:cNvSpPr/>
          <p:nvPr/>
        </p:nvSpPr>
        <p:spPr>
          <a:xfrm>
            <a:off x="10455965" y="588397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483305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</TotalTime>
  <Words>2528</Words>
  <Application>Microsoft Office PowerPoint</Application>
  <PresentationFormat>Widescreen</PresentationFormat>
  <Paragraphs>191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Bahnschrift SemiLight SemiConde</vt:lpstr>
      <vt:lpstr>Calibri</vt:lpstr>
      <vt:lpstr>Calibri Light</vt:lpstr>
      <vt:lpstr>Office Theme</vt:lpstr>
      <vt:lpstr>DOA KELILING ESTAFET NUSANTARA 2023-2024</vt:lpstr>
      <vt:lpstr>TUJUAN</vt:lpstr>
      <vt:lpstr>JUKLAK</vt:lpstr>
      <vt:lpstr>AREA/ SASARAN DOKEL</vt:lpstr>
      <vt:lpstr>POKOK DOA</vt:lpstr>
      <vt:lpstr>POKOK DOA</vt:lpstr>
      <vt:lpstr>POKOK DOA</vt:lpstr>
      <vt:lpstr>POKOK DOA</vt:lpstr>
      <vt:lpstr>POKOK DOA</vt:lpstr>
      <vt:lpstr>POKOK DOA</vt:lpstr>
      <vt:lpstr>POKOK DOA</vt:lpstr>
      <vt:lpstr>POKOK DOA</vt:lpstr>
      <vt:lpstr>POKOK DOA</vt:lpstr>
      <vt:lpstr>POKOK DOA</vt:lpstr>
      <vt:lpstr>POKOK DOA</vt:lpstr>
      <vt:lpstr>POKOK DOA</vt:lpstr>
      <vt:lpstr>POKOK DOA</vt:lpstr>
      <vt:lpstr>PowerPoint Presentation</vt:lpstr>
      <vt:lpstr>Jadwal Lengkap</vt:lpstr>
      <vt:lpstr>Jadwal Lengkap</vt:lpstr>
      <vt:lpstr>Jadwal Lengkap</vt:lpstr>
      <vt:lpstr>Jadwal Lengkap</vt:lpstr>
      <vt:lpstr>Jadwal Lengkap</vt:lpstr>
      <vt:lpstr>Jadwal Lengkap</vt:lpstr>
      <vt:lpstr>Jadwal Lengkap</vt:lpstr>
      <vt:lpstr>Jadwal Lengkap</vt:lpstr>
      <vt:lpstr>Jadwal Lengkap</vt:lpstr>
      <vt:lpstr>Jadwal Lengkap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DOA KELILING SERENTAK NUSANTARA 2023</dc:title>
  <dc:creator>HIU</dc:creator>
  <cp:lastModifiedBy>Leo Cahyadi</cp:lastModifiedBy>
  <cp:revision>16</cp:revision>
  <dcterms:created xsi:type="dcterms:W3CDTF">2023-02-20T07:32:24Z</dcterms:created>
  <dcterms:modified xsi:type="dcterms:W3CDTF">2023-05-11T09:27:50Z</dcterms:modified>
</cp:coreProperties>
</file>